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76" r:id="rId2"/>
    <p:sldId id="1446" r:id="rId3"/>
    <p:sldId id="277" r:id="rId4"/>
    <p:sldId id="1434" r:id="rId5"/>
    <p:sldId id="1457" r:id="rId6"/>
    <p:sldId id="1422" r:id="rId7"/>
    <p:sldId id="1436" r:id="rId8"/>
    <p:sldId id="1437" r:id="rId9"/>
    <p:sldId id="1449" r:id="rId10"/>
    <p:sldId id="1454" r:id="rId11"/>
    <p:sldId id="1455" r:id="rId12"/>
    <p:sldId id="1450" r:id="rId13"/>
    <p:sldId id="1456" r:id="rId14"/>
    <p:sldId id="281" r:id="rId15"/>
    <p:sldId id="1448" r:id="rId16"/>
    <p:sldId id="1440" r:id="rId17"/>
    <p:sldId id="1451" r:id="rId18"/>
    <p:sldId id="1452" r:id="rId19"/>
    <p:sldId id="1453"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936C6B-4082-9DE7-5F34-2C358C381A12}" name="Samuel Svan" initials="SS" userId="S::samuel.svan@leksand.se::4a5c805a-d9bf-41a9-9044-24edf18b20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0DF16D-03AA-4D1A-AA73-71317D711CCF}" v="11" dt="2024-05-07T12:12:26.27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3" autoAdjust="0"/>
    <p:restoredTop sz="90013" autoAdjust="0"/>
  </p:normalViewPr>
  <p:slideViewPr>
    <p:cSldViewPr snapToGrid="0">
      <p:cViewPr varScale="1">
        <p:scale>
          <a:sx n="60" d="100"/>
          <a:sy n="60" d="100"/>
        </p:scale>
        <p:origin x="424"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tableStyles" Target="tableStyles.xml" Id="rId26" /><Relationship Type="http://schemas.openxmlformats.org/officeDocument/2006/relationships/slide" Target="slides/slide2.xml" Id="rId3" /><Relationship Type="http://schemas.openxmlformats.org/officeDocument/2006/relationships/notesMaster" Target="notesMasters/notesMaster1.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theme" Target="theme/theme1.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microsoft.com/office/2018/10/relationships/authors" Target="authors.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viewProps" Target="viewProps.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presProps" Target="presProps.xml" Id="rId23" /><Relationship Type="http://schemas.microsoft.com/office/2015/10/relationships/revisionInfo" Target="revisionInfo.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handoutMaster" Target="handoutMasters/handoutMaster1.xml" Id="rId22" /></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31D46-BB9E-47DF-B698-5323380925E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C008B2B-A75B-4623-A532-6B6AD1B6B86E}">
      <dgm:prSet/>
      <dgm:spPr/>
      <dgm:t>
        <a:bodyPr/>
        <a:lstStyle/>
        <a:p>
          <a:pPr>
            <a:lnSpc>
              <a:spcPct val="100000"/>
            </a:lnSpc>
          </a:pPr>
          <a:r>
            <a:rPr lang="en-US" b="0" i="0" dirty="0" err="1"/>
            <a:t>Statsbidrag</a:t>
          </a:r>
          <a:r>
            <a:rPr lang="en-US" b="0" i="0" dirty="0"/>
            <a:t> till </a:t>
          </a:r>
          <a:r>
            <a:rPr lang="en-US" b="0" i="0" dirty="0" err="1"/>
            <a:t>kommuner</a:t>
          </a:r>
          <a:endParaRPr lang="en-US" dirty="0"/>
        </a:p>
      </dgm:t>
    </dgm:pt>
    <dgm:pt modelId="{D9576CB5-D6DA-4508-82BF-CB8E15EE40D2}" type="parTrans" cxnId="{EFD4EB23-231C-4792-BADC-45EDF579FB0C}">
      <dgm:prSet/>
      <dgm:spPr/>
      <dgm:t>
        <a:bodyPr/>
        <a:lstStyle/>
        <a:p>
          <a:endParaRPr lang="en-US"/>
        </a:p>
      </dgm:t>
    </dgm:pt>
    <dgm:pt modelId="{45207DD7-07D8-4809-B8B7-10A378875943}" type="sibTrans" cxnId="{EFD4EB23-231C-4792-BADC-45EDF579FB0C}">
      <dgm:prSet/>
      <dgm:spPr/>
      <dgm:t>
        <a:bodyPr/>
        <a:lstStyle/>
        <a:p>
          <a:pPr>
            <a:lnSpc>
              <a:spcPct val="100000"/>
            </a:lnSpc>
          </a:pPr>
          <a:endParaRPr lang="en-US"/>
        </a:p>
      </dgm:t>
    </dgm:pt>
    <dgm:pt modelId="{66BA4497-0D28-4837-B249-F47D5B8C255C}">
      <dgm:prSet/>
      <dgm:spPr/>
      <dgm:t>
        <a:bodyPr/>
        <a:lstStyle/>
        <a:p>
          <a:pPr>
            <a:lnSpc>
              <a:spcPct val="100000"/>
            </a:lnSpc>
          </a:pPr>
          <a:r>
            <a:rPr lang="en-US" b="0" i="0"/>
            <a:t>Regeringen har sagt att kommuner ska få pengar för att ställa om till den nya socialtjänstlagen. Ett första statsbidrag kommer nu under 2024.</a:t>
          </a:r>
          <a:endParaRPr lang="en-US"/>
        </a:p>
      </dgm:t>
    </dgm:pt>
    <dgm:pt modelId="{FE0C27F8-181B-44E2-AB4A-EDFACAB82195}" type="parTrans" cxnId="{61D24664-97FE-4D41-B430-C78BB24BF3D4}">
      <dgm:prSet/>
      <dgm:spPr/>
      <dgm:t>
        <a:bodyPr/>
        <a:lstStyle/>
        <a:p>
          <a:endParaRPr lang="en-US"/>
        </a:p>
      </dgm:t>
    </dgm:pt>
    <dgm:pt modelId="{F6C09D6B-DE2C-430D-9967-74F959363A1F}" type="sibTrans" cxnId="{61D24664-97FE-4D41-B430-C78BB24BF3D4}">
      <dgm:prSet/>
      <dgm:spPr/>
      <dgm:t>
        <a:bodyPr/>
        <a:lstStyle/>
        <a:p>
          <a:pPr>
            <a:lnSpc>
              <a:spcPct val="100000"/>
            </a:lnSpc>
          </a:pPr>
          <a:endParaRPr lang="en-US"/>
        </a:p>
      </dgm:t>
    </dgm:pt>
    <dgm:pt modelId="{DEAAFFB2-58DA-4072-A616-C38E3A32EA52}">
      <dgm:prSet/>
      <dgm:spPr/>
      <dgm:t>
        <a:bodyPr/>
        <a:lstStyle/>
        <a:p>
          <a:pPr>
            <a:lnSpc>
              <a:spcPct val="100000"/>
            </a:lnSpc>
          </a:pPr>
          <a:r>
            <a:rPr lang="en-US" b="0" i="0"/>
            <a:t>I budgetpropositionen för 2024 aviserade regeringen att kommuner ska få medel under flera år för att stimulera omställning av verksamheten:</a:t>
          </a:r>
          <a:endParaRPr lang="en-US"/>
        </a:p>
      </dgm:t>
    </dgm:pt>
    <dgm:pt modelId="{1C519A39-0C23-476D-B425-25F62C77F68C}" type="parTrans" cxnId="{28A6588B-4756-447B-983A-E99DE9BD4D22}">
      <dgm:prSet/>
      <dgm:spPr/>
      <dgm:t>
        <a:bodyPr/>
        <a:lstStyle/>
        <a:p>
          <a:endParaRPr lang="en-US"/>
        </a:p>
      </dgm:t>
    </dgm:pt>
    <dgm:pt modelId="{14178269-F9F4-4AEB-ADB9-19433142E085}" type="sibTrans" cxnId="{28A6588B-4756-447B-983A-E99DE9BD4D22}">
      <dgm:prSet/>
      <dgm:spPr/>
      <dgm:t>
        <a:bodyPr/>
        <a:lstStyle/>
        <a:p>
          <a:pPr>
            <a:lnSpc>
              <a:spcPct val="100000"/>
            </a:lnSpc>
          </a:pPr>
          <a:endParaRPr lang="en-US"/>
        </a:p>
      </dgm:t>
    </dgm:pt>
    <dgm:pt modelId="{F5B046F7-F745-450D-916D-745636C538B4}">
      <dgm:prSet/>
      <dgm:spPr/>
      <dgm:t>
        <a:bodyPr/>
        <a:lstStyle/>
        <a:p>
          <a:pPr>
            <a:lnSpc>
              <a:spcPct val="100000"/>
            </a:lnSpc>
          </a:pPr>
          <a:r>
            <a:rPr lang="en-US" b="0" i="0"/>
            <a:t>År 2024: 200 miljoner</a:t>
          </a:r>
          <a:endParaRPr lang="en-US"/>
        </a:p>
      </dgm:t>
    </dgm:pt>
    <dgm:pt modelId="{E10B56C9-AC87-4A2C-9A8B-C146F3BA307F}" type="parTrans" cxnId="{B61791C5-60BD-4B23-AE4C-5AE788301758}">
      <dgm:prSet/>
      <dgm:spPr/>
      <dgm:t>
        <a:bodyPr/>
        <a:lstStyle/>
        <a:p>
          <a:endParaRPr lang="en-US"/>
        </a:p>
      </dgm:t>
    </dgm:pt>
    <dgm:pt modelId="{F7DC2A95-1C7F-4E34-A4BA-92E43AFDD345}" type="sibTrans" cxnId="{B61791C5-60BD-4B23-AE4C-5AE788301758}">
      <dgm:prSet/>
      <dgm:spPr/>
      <dgm:t>
        <a:bodyPr/>
        <a:lstStyle/>
        <a:p>
          <a:pPr>
            <a:lnSpc>
              <a:spcPct val="100000"/>
            </a:lnSpc>
          </a:pPr>
          <a:endParaRPr lang="en-US"/>
        </a:p>
      </dgm:t>
    </dgm:pt>
    <dgm:pt modelId="{976EB143-6371-4CBC-8737-BAB1172F29F7}">
      <dgm:prSet/>
      <dgm:spPr/>
      <dgm:t>
        <a:bodyPr/>
        <a:lstStyle/>
        <a:p>
          <a:pPr>
            <a:lnSpc>
              <a:spcPct val="100000"/>
            </a:lnSpc>
          </a:pPr>
          <a:r>
            <a:rPr lang="en-US" b="0" i="0"/>
            <a:t>År 2025: 1,2 miljarder kronor</a:t>
          </a:r>
          <a:endParaRPr lang="en-US"/>
        </a:p>
      </dgm:t>
    </dgm:pt>
    <dgm:pt modelId="{095F4085-3D51-494D-AFB7-75070549E6D3}" type="parTrans" cxnId="{5921D030-F997-44E0-9227-9D5796C806F9}">
      <dgm:prSet/>
      <dgm:spPr/>
      <dgm:t>
        <a:bodyPr/>
        <a:lstStyle/>
        <a:p>
          <a:endParaRPr lang="en-US"/>
        </a:p>
      </dgm:t>
    </dgm:pt>
    <dgm:pt modelId="{10977457-2E54-4B98-BBF9-348E42FF049C}" type="sibTrans" cxnId="{5921D030-F997-44E0-9227-9D5796C806F9}">
      <dgm:prSet/>
      <dgm:spPr/>
      <dgm:t>
        <a:bodyPr/>
        <a:lstStyle/>
        <a:p>
          <a:pPr>
            <a:lnSpc>
              <a:spcPct val="100000"/>
            </a:lnSpc>
          </a:pPr>
          <a:endParaRPr lang="en-US"/>
        </a:p>
      </dgm:t>
    </dgm:pt>
    <dgm:pt modelId="{8C004DFD-9357-4D46-97BB-47C0E664DE8B}">
      <dgm:prSet/>
      <dgm:spPr/>
      <dgm:t>
        <a:bodyPr/>
        <a:lstStyle/>
        <a:p>
          <a:pPr>
            <a:lnSpc>
              <a:spcPct val="100000"/>
            </a:lnSpc>
          </a:pPr>
          <a:r>
            <a:rPr lang="en-US" b="0" i="0"/>
            <a:t>År 2026-2028: 2,2 miljarder kronor varje år</a:t>
          </a:r>
          <a:endParaRPr lang="en-US"/>
        </a:p>
      </dgm:t>
    </dgm:pt>
    <dgm:pt modelId="{3EB4E1A8-B0CA-430B-A463-CE81FD284607}" type="parTrans" cxnId="{DA3A349B-C923-4D6A-9B17-90D99B1EA552}">
      <dgm:prSet/>
      <dgm:spPr/>
      <dgm:t>
        <a:bodyPr/>
        <a:lstStyle/>
        <a:p>
          <a:endParaRPr lang="en-US"/>
        </a:p>
      </dgm:t>
    </dgm:pt>
    <dgm:pt modelId="{BCFC34D8-2D7B-4812-A64B-819DDA9D2D41}" type="sibTrans" cxnId="{DA3A349B-C923-4D6A-9B17-90D99B1EA552}">
      <dgm:prSet/>
      <dgm:spPr/>
      <dgm:t>
        <a:bodyPr/>
        <a:lstStyle/>
        <a:p>
          <a:endParaRPr lang="en-US"/>
        </a:p>
      </dgm:t>
    </dgm:pt>
    <dgm:pt modelId="{676FB78A-457E-4683-BB28-C6871AD1F558}" type="pres">
      <dgm:prSet presAssocID="{B4C31D46-BB9E-47DF-B698-5323380925EC}" presName="root" presStyleCnt="0">
        <dgm:presLayoutVars>
          <dgm:dir/>
          <dgm:resizeHandles val="exact"/>
        </dgm:presLayoutVars>
      </dgm:prSet>
      <dgm:spPr/>
    </dgm:pt>
    <dgm:pt modelId="{A17B2642-6CD5-4ECA-8A58-645F169E3058}" type="pres">
      <dgm:prSet presAssocID="{B4C31D46-BB9E-47DF-B698-5323380925EC}" presName="container" presStyleCnt="0">
        <dgm:presLayoutVars>
          <dgm:dir/>
          <dgm:resizeHandles val="exact"/>
        </dgm:presLayoutVars>
      </dgm:prSet>
      <dgm:spPr/>
    </dgm:pt>
    <dgm:pt modelId="{FBA5F866-7A58-47DA-8430-8F512FA25B83}" type="pres">
      <dgm:prSet presAssocID="{CC008B2B-A75B-4623-A532-6B6AD1B6B86E}" presName="compNode" presStyleCnt="0"/>
      <dgm:spPr/>
    </dgm:pt>
    <dgm:pt modelId="{35CB6250-B645-416A-8D8B-1C9ADD8031DB}" type="pres">
      <dgm:prSet presAssocID="{CC008B2B-A75B-4623-A532-6B6AD1B6B86E}" presName="iconBgRect" presStyleLbl="bgShp" presStyleIdx="0" presStyleCnt="6"/>
      <dgm:spPr/>
    </dgm:pt>
    <dgm:pt modelId="{30E3490E-21F5-4F24-8993-03B1E0F74CD8}" type="pres">
      <dgm:prSet presAssocID="{CC008B2B-A75B-4623-A532-6B6AD1B6B86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ör"/>
        </a:ext>
      </dgm:extLst>
    </dgm:pt>
    <dgm:pt modelId="{2F2672ED-B6B8-4952-AA2F-91D8F58BC572}" type="pres">
      <dgm:prSet presAssocID="{CC008B2B-A75B-4623-A532-6B6AD1B6B86E}" presName="spaceRect" presStyleCnt="0"/>
      <dgm:spPr/>
    </dgm:pt>
    <dgm:pt modelId="{2FDDF95B-4E8B-42C2-8595-CF4BC8B19BB2}" type="pres">
      <dgm:prSet presAssocID="{CC008B2B-A75B-4623-A532-6B6AD1B6B86E}" presName="textRect" presStyleLbl="revTx" presStyleIdx="0" presStyleCnt="6">
        <dgm:presLayoutVars>
          <dgm:chMax val="1"/>
          <dgm:chPref val="1"/>
        </dgm:presLayoutVars>
      </dgm:prSet>
      <dgm:spPr/>
    </dgm:pt>
    <dgm:pt modelId="{2E1A4916-8594-4923-A1C2-293BF5C355CA}" type="pres">
      <dgm:prSet presAssocID="{45207DD7-07D8-4809-B8B7-10A378875943}" presName="sibTrans" presStyleLbl="sibTrans2D1" presStyleIdx="0" presStyleCnt="0"/>
      <dgm:spPr/>
    </dgm:pt>
    <dgm:pt modelId="{F9FD2ED8-138A-467D-89D7-5D139EAEDBCD}" type="pres">
      <dgm:prSet presAssocID="{66BA4497-0D28-4837-B249-F47D5B8C255C}" presName="compNode" presStyleCnt="0"/>
      <dgm:spPr/>
    </dgm:pt>
    <dgm:pt modelId="{CD5A748E-3751-4FC5-B5C6-05962E86C97B}" type="pres">
      <dgm:prSet presAssocID="{66BA4497-0D28-4837-B249-F47D5B8C255C}" presName="iconBgRect" presStyleLbl="bgShp" presStyleIdx="1" presStyleCnt="6"/>
      <dgm:spPr/>
    </dgm:pt>
    <dgm:pt modelId="{9EAC0CB5-E406-4773-B63D-6809BFCEFC16}" type="pres">
      <dgm:prSet presAssocID="{66BA4497-0D28-4837-B249-F47D5B8C255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5778A053-6976-4446-B43D-52B455BA5556}" type="pres">
      <dgm:prSet presAssocID="{66BA4497-0D28-4837-B249-F47D5B8C255C}" presName="spaceRect" presStyleCnt="0"/>
      <dgm:spPr/>
    </dgm:pt>
    <dgm:pt modelId="{A396F180-0915-4FDB-94F5-09F2F4A9F479}" type="pres">
      <dgm:prSet presAssocID="{66BA4497-0D28-4837-B249-F47D5B8C255C}" presName="textRect" presStyleLbl="revTx" presStyleIdx="1" presStyleCnt="6">
        <dgm:presLayoutVars>
          <dgm:chMax val="1"/>
          <dgm:chPref val="1"/>
        </dgm:presLayoutVars>
      </dgm:prSet>
      <dgm:spPr/>
    </dgm:pt>
    <dgm:pt modelId="{850463C3-68DD-4D2A-9606-38D1FE4874FB}" type="pres">
      <dgm:prSet presAssocID="{F6C09D6B-DE2C-430D-9967-74F959363A1F}" presName="sibTrans" presStyleLbl="sibTrans2D1" presStyleIdx="0" presStyleCnt="0"/>
      <dgm:spPr/>
    </dgm:pt>
    <dgm:pt modelId="{5EE964FC-2B50-42F2-9AFE-52F30316881F}" type="pres">
      <dgm:prSet presAssocID="{DEAAFFB2-58DA-4072-A616-C38E3A32EA52}" presName="compNode" presStyleCnt="0"/>
      <dgm:spPr/>
    </dgm:pt>
    <dgm:pt modelId="{B48AFC86-1700-4606-9CD8-19A357EAFFB1}" type="pres">
      <dgm:prSet presAssocID="{DEAAFFB2-58DA-4072-A616-C38E3A32EA52}" presName="iconBgRect" presStyleLbl="bgShp" presStyleIdx="2" presStyleCnt="6"/>
      <dgm:spPr/>
    </dgm:pt>
    <dgm:pt modelId="{AEAD6F3B-21AE-4D1E-856A-0A8736B46DD7}" type="pres">
      <dgm:prSet presAssocID="{DEAAFFB2-58DA-4072-A616-C38E3A32EA5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E9394F3E-08D0-4417-B84D-69E42902AA9C}" type="pres">
      <dgm:prSet presAssocID="{DEAAFFB2-58DA-4072-A616-C38E3A32EA52}" presName="spaceRect" presStyleCnt="0"/>
      <dgm:spPr/>
    </dgm:pt>
    <dgm:pt modelId="{B3F6F886-D585-4EB1-832F-25B0B80D3D92}" type="pres">
      <dgm:prSet presAssocID="{DEAAFFB2-58DA-4072-A616-C38E3A32EA52}" presName="textRect" presStyleLbl="revTx" presStyleIdx="2" presStyleCnt="6">
        <dgm:presLayoutVars>
          <dgm:chMax val="1"/>
          <dgm:chPref val="1"/>
        </dgm:presLayoutVars>
      </dgm:prSet>
      <dgm:spPr/>
    </dgm:pt>
    <dgm:pt modelId="{ED49A925-11C7-4C48-A3D3-CABACF8F8ECD}" type="pres">
      <dgm:prSet presAssocID="{14178269-F9F4-4AEB-ADB9-19433142E085}" presName="sibTrans" presStyleLbl="sibTrans2D1" presStyleIdx="0" presStyleCnt="0"/>
      <dgm:spPr/>
    </dgm:pt>
    <dgm:pt modelId="{D366E6C6-B80A-4E2B-89E5-79ED78A343F4}" type="pres">
      <dgm:prSet presAssocID="{F5B046F7-F745-450D-916D-745636C538B4}" presName="compNode" presStyleCnt="0"/>
      <dgm:spPr/>
    </dgm:pt>
    <dgm:pt modelId="{04CAC71B-133D-4223-B6A8-38A374AA4DF7}" type="pres">
      <dgm:prSet presAssocID="{F5B046F7-F745-450D-916D-745636C538B4}" presName="iconBgRect" presStyleLbl="bgShp" presStyleIdx="3" presStyleCnt="6"/>
      <dgm:spPr/>
    </dgm:pt>
    <dgm:pt modelId="{A7F92E84-F643-4D34-9A2B-568796FB74A9}" type="pres">
      <dgm:prSet presAssocID="{F5B046F7-F745-450D-916D-745636C538B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upp"/>
        </a:ext>
      </dgm:extLst>
    </dgm:pt>
    <dgm:pt modelId="{B469C465-F97F-4A47-94DD-1705F51C03DA}" type="pres">
      <dgm:prSet presAssocID="{F5B046F7-F745-450D-916D-745636C538B4}" presName="spaceRect" presStyleCnt="0"/>
      <dgm:spPr/>
    </dgm:pt>
    <dgm:pt modelId="{16446B05-F0AA-4CFC-8DE6-144BA3D5B967}" type="pres">
      <dgm:prSet presAssocID="{F5B046F7-F745-450D-916D-745636C538B4}" presName="textRect" presStyleLbl="revTx" presStyleIdx="3" presStyleCnt="6">
        <dgm:presLayoutVars>
          <dgm:chMax val="1"/>
          <dgm:chPref val="1"/>
        </dgm:presLayoutVars>
      </dgm:prSet>
      <dgm:spPr/>
    </dgm:pt>
    <dgm:pt modelId="{DA169972-5638-4827-9E26-6C753A568573}" type="pres">
      <dgm:prSet presAssocID="{F7DC2A95-1C7F-4E34-A4BA-92E43AFDD345}" presName="sibTrans" presStyleLbl="sibTrans2D1" presStyleIdx="0" presStyleCnt="0"/>
      <dgm:spPr/>
    </dgm:pt>
    <dgm:pt modelId="{BE663D93-A4C8-4A57-9DDE-FBF15221E120}" type="pres">
      <dgm:prSet presAssocID="{976EB143-6371-4CBC-8737-BAB1172F29F7}" presName="compNode" presStyleCnt="0"/>
      <dgm:spPr/>
    </dgm:pt>
    <dgm:pt modelId="{C9CF5B36-F693-46CC-996F-BBC4BFAA815A}" type="pres">
      <dgm:prSet presAssocID="{976EB143-6371-4CBC-8737-BAB1172F29F7}" presName="iconBgRect" presStyleLbl="bgShp" presStyleIdx="4" presStyleCnt="6"/>
      <dgm:spPr/>
    </dgm:pt>
    <dgm:pt modelId="{C532CF85-BF31-431D-AEA1-F22B0B544EF0}" type="pres">
      <dgm:prSet presAssocID="{976EB143-6371-4CBC-8737-BAB1172F29F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Krona"/>
        </a:ext>
      </dgm:extLst>
    </dgm:pt>
    <dgm:pt modelId="{C04F6B38-B9F3-43CF-976D-654F0177EDCF}" type="pres">
      <dgm:prSet presAssocID="{976EB143-6371-4CBC-8737-BAB1172F29F7}" presName="spaceRect" presStyleCnt="0"/>
      <dgm:spPr/>
    </dgm:pt>
    <dgm:pt modelId="{F57CCCAC-6807-4B8A-AE6F-8E5F3ED87AB0}" type="pres">
      <dgm:prSet presAssocID="{976EB143-6371-4CBC-8737-BAB1172F29F7}" presName="textRect" presStyleLbl="revTx" presStyleIdx="4" presStyleCnt="6">
        <dgm:presLayoutVars>
          <dgm:chMax val="1"/>
          <dgm:chPref val="1"/>
        </dgm:presLayoutVars>
      </dgm:prSet>
      <dgm:spPr/>
    </dgm:pt>
    <dgm:pt modelId="{4DA37659-0969-4A8B-9F5F-A13E62762B68}" type="pres">
      <dgm:prSet presAssocID="{10977457-2E54-4B98-BBF9-348E42FF049C}" presName="sibTrans" presStyleLbl="sibTrans2D1" presStyleIdx="0" presStyleCnt="0"/>
      <dgm:spPr/>
    </dgm:pt>
    <dgm:pt modelId="{12E6F5BC-AAFF-4471-B426-6337E0BAC1A2}" type="pres">
      <dgm:prSet presAssocID="{8C004DFD-9357-4D46-97BB-47C0E664DE8B}" presName="compNode" presStyleCnt="0"/>
      <dgm:spPr/>
    </dgm:pt>
    <dgm:pt modelId="{6967E070-1F2B-4028-BCE4-383E4DCD01FF}" type="pres">
      <dgm:prSet presAssocID="{8C004DFD-9357-4D46-97BB-47C0E664DE8B}" presName="iconBgRect" presStyleLbl="bgShp" presStyleIdx="5" presStyleCnt="6"/>
      <dgm:spPr/>
    </dgm:pt>
    <dgm:pt modelId="{52BB310E-F9CF-4707-8143-C4EB9495C9CD}" type="pres">
      <dgm:prSet presAssocID="{8C004DFD-9357-4D46-97BB-47C0E664DE8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Krans"/>
        </a:ext>
      </dgm:extLst>
    </dgm:pt>
    <dgm:pt modelId="{2BEF4041-E2AD-4ECC-9F5D-D9E5728C8161}" type="pres">
      <dgm:prSet presAssocID="{8C004DFD-9357-4D46-97BB-47C0E664DE8B}" presName="spaceRect" presStyleCnt="0"/>
      <dgm:spPr/>
    </dgm:pt>
    <dgm:pt modelId="{5F16F2FA-6D11-4AB6-9CDF-D8B098F464A6}" type="pres">
      <dgm:prSet presAssocID="{8C004DFD-9357-4D46-97BB-47C0E664DE8B}" presName="textRect" presStyleLbl="revTx" presStyleIdx="5" presStyleCnt="6">
        <dgm:presLayoutVars>
          <dgm:chMax val="1"/>
          <dgm:chPref val="1"/>
        </dgm:presLayoutVars>
      </dgm:prSet>
      <dgm:spPr/>
    </dgm:pt>
  </dgm:ptLst>
  <dgm:cxnLst>
    <dgm:cxn modelId="{D1951B00-5B7B-48FC-B7E1-C839BAD85FEB}" type="presOf" srcId="{B4C31D46-BB9E-47DF-B698-5323380925EC}" destId="{676FB78A-457E-4683-BB28-C6871AD1F558}" srcOrd="0" destOrd="0" presId="urn:microsoft.com/office/officeart/2018/2/layout/IconCircleList"/>
    <dgm:cxn modelId="{0B13BD01-788F-4F7F-9E1F-8A2EE4377207}" type="presOf" srcId="{F5B046F7-F745-450D-916D-745636C538B4}" destId="{16446B05-F0AA-4CFC-8DE6-144BA3D5B967}" srcOrd="0" destOrd="0" presId="urn:microsoft.com/office/officeart/2018/2/layout/IconCircleList"/>
    <dgm:cxn modelId="{D4A9AA04-E385-48CD-BCF7-14FA873D06F6}" type="presOf" srcId="{14178269-F9F4-4AEB-ADB9-19433142E085}" destId="{ED49A925-11C7-4C48-A3D3-CABACF8F8ECD}" srcOrd="0" destOrd="0" presId="urn:microsoft.com/office/officeart/2018/2/layout/IconCircleList"/>
    <dgm:cxn modelId="{EFD4EB23-231C-4792-BADC-45EDF579FB0C}" srcId="{B4C31D46-BB9E-47DF-B698-5323380925EC}" destId="{CC008B2B-A75B-4623-A532-6B6AD1B6B86E}" srcOrd="0" destOrd="0" parTransId="{D9576CB5-D6DA-4508-82BF-CB8E15EE40D2}" sibTransId="{45207DD7-07D8-4809-B8B7-10A378875943}"/>
    <dgm:cxn modelId="{5921D030-F997-44E0-9227-9D5796C806F9}" srcId="{B4C31D46-BB9E-47DF-B698-5323380925EC}" destId="{976EB143-6371-4CBC-8737-BAB1172F29F7}" srcOrd="4" destOrd="0" parTransId="{095F4085-3D51-494D-AFB7-75070549E6D3}" sibTransId="{10977457-2E54-4B98-BBF9-348E42FF049C}"/>
    <dgm:cxn modelId="{61D24664-97FE-4D41-B430-C78BB24BF3D4}" srcId="{B4C31D46-BB9E-47DF-B698-5323380925EC}" destId="{66BA4497-0D28-4837-B249-F47D5B8C255C}" srcOrd="1" destOrd="0" parTransId="{FE0C27F8-181B-44E2-AB4A-EDFACAB82195}" sibTransId="{F6C09D6B-DE2C-430D-9967-74F959363A1F}"/>
    <dgm:cxn modelId="{61D22C46-4090-4495-8FB7-29016155D69B}" type="presOf" srcId="{DEAAFFB2-58DA-4072-A616-C38E3A32EA52}" destId="{B3F6F886-D585-4EB1-832F-25B0B80D3D92}" srcOrd="0" destOrd="0" presId="urn:microsoft.com/office/officeart/2018/2/layout/IconCircleList"/>
    <dgm:cxn modelId="{88687858-799C-46E8-8662-C76A80A88BA5}" type="presOf" srcId="{F7DC2A95-1C7F-4E34-A4BA-92E43AFDD345}" destId="{DA169972-5638-4827-9E26-6C753A568573}" srcOrd="0" destOrd="0" presId="urn:microsoft.com/office/officeart/2018/2/layout/IconCircleList"/>
    <dgm:cxn modelId="{6F52097E-1371-4669-AE17-06DE0E3A4EE7}" type="presOf" srcId="{CC008B2B-A75B-4623-A532-6B6AD1B6B86E}" destId="{2FDDF95B-4E8B-42C2-8595-CF4BC8B19BB2}" srcOrd="0" destOrd="0" presId="urn:microsoft.com/office/officeart/2018/2/layout/IconCircleList"/>
    <dgm:cxn modelId="{28A6588B-4756-447B-983A-E99DE9BD4D22}" srcId="{B4C31D46-BB9E-47DF-B698-5323380925EC}" destId="{DEAAFFB2-58DA-4072-A616-C38E3A32EA52}" srcOrd="2" destOrd="0" parTransId="{1C519A39-0C23-476D-B425-25F62C77F68C}" sibTransId="{14178269-F9F4-4AEB-ADB9-19433142E085}"/>
    <dgm:cxn modelId="{F82DE98B-21E9-4D73-B956-B0DF2746F871}" type="presOf" srcId="{66BA4497-0D28-4837-B249-F47D5B8C255C}" destId="{A396F180-0915-4FDB-94F5-09F2F4A9F479}" srcOrd="0" destOrd="0" presId="urn:microsoft.com/office/officeart/2018/2/layout/IconCircleList"/>
    <dgm:cxn modelId="{DA3A349B-C923-4D6A-9B17-90D99B1EA552}" srcId="{B4C31D46-BB9E-47DF-B698-5323380925EC}" destId="{8C004DFD-9357-4D46-97BB-47C0E664DE8B}" srcOrd="5" destOrd="0" parTransId="{3EB4E1A8-B0CA-430B-A463-CE81FD284607}" sibTransId="{BCFC34D8-2D7B-4812-A64B-819DDA9D2D41}"/>
    <dgm:cxn modelId="{8D9755B0-506A-4496-8F5D-B060F987D735}" type="presOf" srcId="{F6C09D6B-DE2C-430D-9967-74F959363A1F}" destId="{850463C3-68DD-4D2A-9606-38D1FE4874FB}" srcOrd="0" destOrd="0" presId="urn:microsoft.com/office/officeart/2018/2/layout/IconCircleList"/>
    <dgm:cxn modelId="{F012AEC0-94E5-4355-AA40-8207FCE2B083}" type="presOf" srcId="{45207DD7-07D8-4809-B8B7-10A378875943}" destId="{2E1A4916-8594-4923-A1C2-293BF5C355CA}" srcOrd="0" destOrd="0" presId="urn:microsoft.com/office/officeart/2018/2/layout/IconCircleList"/>
    <dgm:cxn modelId="{B61791C5-60BD-4B23-AE4C-5AE788301758}" srcId="{B4C31D46-BB9E-47DF-B698-5323380925EC}" destId="{F5B046F7-F745-450D-916D-745636C538B4}" srcOrd="3" destOrd="0" parTransId="{E10B56C9-AC87-4A2C-9A8B-C146F3BA307F}" sibTransId="{F7DC2A95-1C7F-4E34-A4BA-92E43AFDD345}"/>
    <dgm:cxn modelId="{4DEF87C7-528C-4F69-B71C-DEB697C05A7B}" type="presOf" srcId="{8C004DFD-9357-4D46-97BB-47C0E664DE8B}" destId="{5F16F2FA-6D11-4AB6-9CDF-D8B098F464A6}" srcOrd="0" destOrd="0" presId="urn:microsoft.com/office/officeart/2018/2/layout/IconCircleList"/>
    <dgm:cxn modelId="{AC62D7E6-56A2-4D31-A422-4515278673A6}" type="presOf" srcId="{10977457-2E54-4B98-BBF9-348E42FF049C}" destId="{4DA37659-0969-4A8B-9F5F-A13E62762B68}" srcOrd="0" destOrd="0" presId="urn:microsoft.com/office/officeart/2018/2/layout/IconCircleList"/>
    <dgm:cxn modelId="{2456B4FC-8B82-459E-9C1B-FAB426E2A617}" type="presOf" srcId="{976EB143-6371-4CBC-8737-BAB1172F29F7}" destId="{F57CCCAC-6807-4B8A-AE6F-8E5F3ED87AB0}" srcOrd="0" destOrd="0" presId="urn:microsoft.com/office/officeart/2018/2/layout/IconCircleList"/>
    <dgm:cxn modelId="{E75273EF-735B-482C-952B-5A0EF51180B3}" type="presParOf" srcId="{676FB78A-457E-4683-BB28-C6871AD1F558}" destId="{A17B2642-6CD5-4ECA-8A58-645F169E3058}" srcOrd="0" destOrd="0" presId="urn:microsoft.com/office/officeart/2018/2/layout/IconCircleList"/>
    <dgm:cxn modelId="{706EF82A-E42A-4FF8-BEF6-4C36A79D80C0}" type="presParOf" srcId="{A17B2642-6CD5-4ECA-8A58-645F169E3058}" destId="{FBA5F866-7A58-47DA-8430-8F512FA25B83}" srcOrd="0" destOrd="0" presId="urn:microsoft.com/office/officeart/2018/2/layout/IconCircleList"/>
    <dgm:cxn modelId="{4284BB54-333A-40CD-9D83-7A563F774993}" type="presParOf" srcId="{FBA5F866-7A58-47DA-8430-8F512FA25B83}" destId="{35CB6250-B645-416A-8D8B-1C9ADD8031DB}" srcOrd="0" destOrd="0" presId="urn:microsoft.com/office/officeart/2018/2/layout/IconCircleList"/>
    <dgm:cxn modelId="{AFEAF162-1EB2-4093-95B2-DD8F9C651E1A}" type="presParOf" srcId="{FBA5F866-7A58-47DA-8430-8F512FA25B83}" destId="{30E3490E-21F5-4F24-8993-03B1E0F74CD8}" srcOrd="1" destOrd="0" presId="urn:microsoft.com/office/officeart/2018/2/layout/IconCircleList"/>
    <dgm:cxn modelId="{B54348B2-882B-4CF2-A1DD-E7822AE71FB9}" type="presParOf" srcId="{FBA5F866-7A58-47DA-8430-8F512FA25B83}" destId="{2F2672ED-B6B8-4952-AA2F-91D8F58BC572}" srcOrd="2" destOrd="0" presId="urn:microsoft.com/office/officeart/2018/2/layout/IconCircleList"/>
    <dgm:cxn modelId="{D629C37A-4772-41E5-9583-F28B0B9CF6B7}" type="presParOf" srcId="{FBA5F866-7A58-47DA-8430-8F512FA25B83}" destId="{2FDDF95B-4E8B-42C2-8595-CF4BC8B19BB2}" srcOrd="3" destOrd="0" presId="urn:microsoft.com/office/officeart/2018/2/layout/IconCircleList"/>
    <dgm:cxn modelId="{3792B0D2-3068-4873-A7AC-0F30C8128E96}" type="presParOf" srcId="{A17B2642-6CD5-4ECA-8A58-645F169E3058}" destId="{2E1A4916-8594-4923-A1C2-293BF5C355CA}" srcOrd="1" destOrd="0" presId="urn:microsoft.com/office/officeart/2018/2/layout/IconCircleList"/>
    <dgm:cxn modelId="{917C456A-C0AD-441A-8995-4C6C2E0DFBB5}" type="presParOf" srcId="{A17B2642-6CD5-4ECA-8A58-645F169E3058}" destId="{F9FD2ED8-138A-467D-89D7-5D139EAEDBCD}" srcOrd="2" destOrd="0" presId="urn:microsoft.com/office/officeart/2018/2/layout/IconCircleList"/>
    <dgm:cxn modelId="{3BAA2449-B5F8-46E6-AE5C-9752D7D38EA3}" type="presParOf" srcId="{F9FD2ED8-138A-467D-89D7-5D139EAEDBCD}" destId="{CD5A748E-3751-4FC5-B5C6-05962E86C97B}" srcOrd="0" destOrd="0" presId="urn:microsoft.com/office/officeart/2018/2/layout/IconCircleList"/>
    <dgm:cxn modelId="{A4AE1FA3-E7BE-4825-95C8-8DBA4CE3F29F}" type="presParOf" srcId="{F9FD2ED8-138A-467D-89D7-5D139EAEDBCD}" destId="{9EAC0CB5-E406-4773-B63D-6809BFCEFC16}" srcOrd="1" destOrd="0" presId="urn:microsoft.com/office/officeart/2018/2/layout/IconCircleList"/>
    <dgm:cxn modelId="{7840CCD5-E007-4B14-9622-77DA7A250C26}" type="presParOf" srcId="{F9FD2ED8-138A-467D-89D7-5D139EAEDBCD}" destId="{5778A053-6976-4446-B43D-52B455BA5556}" srcOrd="2" destOrd="0" presId="urn:microsoft.com/office/officeart/2018/2/layout/IconCircleList"/>
    <dgm:cxn modelId="{BF108DBB-685D-43E7-911E-FDC41B261829}" type="presParOf" srcId="{F9FD2ED8-138A-467D-89D7-5D139EAEDBCD}" destId="{A396F180-0915-4FDB-94F5-09F2F4A9F479}" srcOrd="3" destOrd="0" presId="urn:microsoft.com/office/officeart/2018/2/layout/IconCircleList"/>
    <dgm:cxn modelId="{C94A6C9A-0259-4B78-AA8D-FDC095221889}" type="presParOf" srcId="{A17B2642-6CD5-4ECA-8A58-645F169E3058}" destId="{850463C3-68DD-4D2A-9606-38D1FE4874FB}" srcOrd="3" destOrd="0" presId="urn:microsoft.com/office/officeart/2018/2/layout/IconCircleList"/>
    <dgm:cxn modelId="{01611F0A-D272-42D5-9C57-B8218F400BC4}" type="presParOf" srcId="{A17B2642-6CD5-4ECA-8A58-645F169E3058}" destId="{5EE964FC-2B50-42F2-9AFE-52F30316881F}" srcOrd="4" destOrd="0" presId="urn:microsoft.com/office/officeart/2018/2/layout/IconCircleList"/>
    <dgm:cxn modelId="{5C361908-0A88-4FDA-B527-3547343CD62A}" type="presParOf" srcId="{5EE964FC-2B50-42F2-9AFE-52F30316881F}" destId="{B48AFC86-1700-4606-9CD8-19A357EAFFB1}" srcOrd="0" destOrd="0" presId="urn:microsoft.com/office/officeart/2018/2/layout/IconCircleList"/>
    <dgm:cxn modelId="{D6E240B7-377F-46D9-AF13-AEC489ABB4D7}" type="presParOf" srcId="{5EE964FC-2B50-42F2-9AFE-52F30316881F}" destId="{AEAD6F3B-21AE-4D1E-856A-0A8736B46DD7}" srcOrd="1" destOrd="0" presId="urn:microsoft.com/office/officeart/2018/2/layout/IconCircleList"/>
    <dgm:cxn modelId="{8CB0A28C-0A93-4BE4-ADC9-F4EAA1329AB8}" type="presParOf" srcId="{5EE964FC-2B50-42F2-9AFE-52F30316881F}" destId="{E9394F3E-08D0-4417-B84D-69E42902AA9C}" srcOrd="2" destOrd="0" presId="urn:microsoft.com/office/officeart/2018/2/layout/IconCircleList"/>
    <dgm:cxn modelId="{71F3B96E-58C6-453F-8CC9-14E25D57AD62}" type="presParOf" srcId="{5EE964FC-2B50-42F2-9AFE-52F30316881F}" destId="{B3F6F886-D585-4EB1-832F-25B0B80D3D92}" srcOrd="3" destOrd="0" presId="urn:microsoft.com/office/officeart/2018/2/layout/IconCircleList"/>
    <dgm:cxn modelId="{6FBCBBFD-66D0-469B-8977-C3E1B42E0BBB}" type="presParOf" srcId="{A17B2642-6CD5-4ECA-8A58-645F169E3058}" destId="{ED49A925-11C7-4C48-A3D3-CABACF8F8ECD}" srcOrd="5" destOrd="0" presId="urn:microsoft.com/office/officeart/2018/2/layout/IconCircleList"/>
    <dgm:cxn modelId="{8A26AC6D-CC33-4E45-BBDD-433EDBB3FA26}" type="presParOf" srcId="{A17B2642-6CD5-4ECA-8A58-645F169E3058}" destId="{D366E6C6-B80A-4E2B-89E5-79ED78A343F4}" srcOrd="6" destOrd="0" presId="urn:microsoft.com/office/officeart/2018/2/layout/IconCircleList"/>
    <dgm:cxn modelId="{B7A45911-54A9-47FA-A07E-5543822D2D28}" type="presParOf" srcId="{D366E6C6-B80A-4E2B-89E5-79ED78A343F4}" destId="{04CAC71B-133D-4223-B6A8-38A374AA4DF7}" srcOrd="0" destOrd="0" presId="urn:microsoft.com/office/officeart/2018/2/layout/IconCircleList"/>
    <dgm:cxn modelId="{6EE7901B-E2B7-4F6C-B75A-871EBD193992}" type="presParOf" srcId="{D366E6C6-B80A-4E2B-89E5-79ED78A343F4}" destId="{A7F92E84-F643-4D34-9A2B-568796FB74A9}" srcOrd="1" destOrd="0" presId="urn:microsoft.com/office/officeart/2018/2/layout/IconCircleList"/>
    <dgm:cxn modelId="{FD064B2C-53AB-47F0-915B-E6E6CD508B62}" type="presParOf" srcId="{D366E6C6-B80A-4E2B-89E5-79ED78A343F4}" destId="{B469C465-F97F-4A47-94DD-1705F51C03DA}" srcOrd="2" destOrd="0" presId="urn:microsoft.com/office/officeart/2018/2/layout/IconCircleList"/>
    <dgm:cxn modelId="{12C92026-A3C4-4E07-B850-8C18A550B3FB}" type="presParOf" srcId="{D366E6C6-B80A-4E2B-89E5-79ED78A343F4}" destId="{16446B05-F0AA-4CFC-8DE6-144BA3D5B967}" srcOrd="3" destOrd="0" presId="urn:microsoft.com/office/officeart/2018/2/layout/IconCircleList"/>
    <dgm:cxn modelId="{BAF508F9-A4F4-4AD7-9FB1-EF28F56D80F6}" type="presParOf" srcId="{A17B2642-6CD5-4ECA-8A58-645F169E3058}" destId="{DA169972-5638-4827-9E26-6C753A568573}" srcOrd="7" destOrd="0" presId="urn:microsoft.com/office/officeart/2018/2/layout/IconCircleList"/>
    <dgm:cxn modelId="{365C98B4-3380-4BF0-A2C6-CDA30BD89E9B}" type="presParOf" srcId="{A17B2642-6CD5-4ECA-8A58-645F169E3058}" destId="{BE663D93-A4C8-4A57-9DDE-FBF15221E120}" srcOrd="8" destOrd="0" presId="urn:microsoft.com/office/officeart/2018/2/layout/IconCircleList"/>
    <dgm:cxn modelId="{71F99230-8307-4548-8BF3-F8CCA829F37B}" type="presParOf" srcId="{BE663D93-A4C8-4A57-9DDE-FBF15221E120}" destId="{C9CF5B36-F693-46CC-996F-BBC4BFAA815A}" srcOrd="0" destOrd="0" presId="urn:microsoft.com/office/officeart/2018/2/layout/IconCircleList"/>
    <dgm:cxn modelId="{29C412FC-C7C4-440B-AEA0-3503690BD101}" type="presParOf" srcId="{BE663D93-A4C8-4A57-9DDE-FBF15221E120}" destId="{C532CF85-BF31-431D-AEA1-F22B0B544EF0}" srcOrd="1" destOrd="0" presId="urn:microsoft.com/office/officeart/2018/2/layout/IconCircleList"/>
    <dgm:cxn modelId="{AF7FDF9E-AB4F-43BA-9F65-3EFA871B3016}" type="presParOf" srcId="{BE663D93-A4C8-4A57-9DDE-FBF15221E120}" destId="{C04F6B38-B9F3-43CF-976D-654F0177EDCF}" srcOrd="2" destOrd="0" presId="urn:microsoft.com/office/officeart/2018/2/layout/IconCircleList"/>
    <dgm:cxn modelId="{DDFBFA2C-EDB6-4998-A6B5-A12F55C593CB}" type="presParOf" srcId="{BE663D93-A4C8-4A57-9DDE-FBF15221E120}" destId="{F57CCCAC-6807-4B8A-AE6F-8E5F3ED87AB0}" srcOrd="3" destOrd="0" presId="urn:microsoft.com/office/officeart/2018/2/layout/IconCircleList"/>
    <dgm:cxn modelId="{BB934FB0-A983-42AD-9E38-944C76E9AD8F}" type="presParOf" srcId="{A17B2642-6CD5-4ECA-8A58-645F169E3058}" destId="{4DA37659-0969-4A8B-9F5F-A13E62762B68}" srcOrd="9" destOrd="0" presId="urn:microsoft.com/office/officeart/2018/2/layout/IconCircleList"/>
    <dgm:cxn modelId="{D2464276-26A3-4015-AEF3-481BE8E60A38}" type="presParOf" srcId="{A17B2642-6CD5-4ECA-8A58-645F169E3058}" destId="{12E6F5BC-AAFF-4471-B426-6337E0BAC1A2}" srcOrd="10" destOrd="0" presId="urn:microsoft.com/office/officeart/2018/2/layout/IconCircleList"/>
    <dgm:cxn modelId="{D251C046-45DF-49D3-AD5B-DEDF165DD31E}" type="presParOf" srcId="{12E6F5BC-AAFF-4471-B426-6337E0BAC1A2}" destId="{6967E070-1F2B-4028-BCE4-383E4DCD01FF}" srcOrd="0" destOrd="0" presId="urn:microsoft.com/office/officeart/2018/2/layout/IconCircleList"/>
    <dgm:cxn modelId="{D9FA5A3C-D94C-467B-B0C8-919834A974E2}" type="presParOf" srcId="{12E6F5BC-AAFF-4471-B426-6337E0BAC1A2}" destId="{52BB310E-F9CF-4707-8143-C4EB9495C9CD}" srcOrd="1" destOrd="0" presId="urn:microsoft.com/office/officeart/2018/2/layout/IconCircleList"/>
    <dgm:cxn modelId="{5488961A-6A02-49B1-A55E-D655E9E8C381}" type="presParOf" srcId="{12E6F5BC-AAFF-4471-B426-6337E0BAC1A2}" destId="{2BEF4041-E2AD-4ECC-9F5D-D9E5728C8161}" srcOrd="2" destOrd="0" presId="urn:microsoft.com/office/officeart/2018/2/layout/IconCircleList"/>
    <dgm:cxn modelId="{63E9C836-F609-45DA-8817-B12CFBB72360}" type="presParOf" srcId="{12E6F5BC-AAFF-4471-B426-6337E0BAC1A2}" destId="{5F16F2FA-6D11-4AB6-9CDF-D8B098F464A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97FF8C-B6AD-4185-940B-FACD1B15D7A9}" type="doc">
      <dgm:prSet loTypeId="urn:microsoft.com/office/officeart/2005/8/layout/pyramid1" loCatId="pyramid" qsTypeId="urn:microsoft.com/office/officeart/2005/8/quickstyle/3d1" qsCatId="3D" csTypeId="urn:microsoft.com/office/officeart/2005/8/colors/colorful4" csCatId="colorful" phldr="1"/>
      <dgm:spPr/>
    </dgm:pt>
    <dgm:pt modelId="{BE648E5F-88D4-4910-882E-DC8AB73219B2}">
      <dgm:prSet phldrT="[Text]" custT="1"/>
      <dgm:spPr/>
      <dgm:t>
        <a:bodyPr/>
        <a:lstStyle/>
        <a:p>
          <a:pPr marL="0" lvl="0" defTabSz="533400">
            <a:lnSpc>
              <a:spcPct val="90000"/>
            </a:lnSpc>
            <a:spcBef>
              <a:spcPct val="0"/>
            </a:spcBef>
            <a:spcAft>
              <a:spcPct val="35000"/>
            </a:spcAft>
            <a:buNone/>
          </a:pPr>
          <a:endParaRPr lang="sv-SE" sz="1200" b="1" dirty="0"/>
        </a:p>
        <a:p>
          <a:pPr marL="0" lvl="0" defTabSz="533400">
            <a:lnSpc>
              <a:spcPct val="90000"/>
            </a:lnSpc>
            <a:spcBef>
              <a:spcPct val="0"/>
            </a:spcBef>
            <a:spcAft>
              <a:spcPct val="35000"/>
            </a:spcAft>
            <a:buNone/>
          </a:pPr>
          <a:endParaRPr lang="sv-SE" sz="1200" b="1" dirty="0"/>
        </a:p>
        <a:p>
          <a:pPr marL="0" lvl="0" defTabSz="533400">
            <a:lnSpc>
              <a:spcPct val="90000"/>
            </a:lnSpc>
            <a:spcBef>
              <a:spcPct val="0"/>
            </a:spcBef>
            <a:spcAft>
              <a:spcPct val="35000"/>
            </a:spcAft>
            <a:buNone/>
          </a:pPr>
          <a:endParaRPr lang="sv-SE" sz="1200" b="1" dirty="0"/>
        </a:p>
        <a:p>
          <a:pPr marL="0" lvl="0" defTabSz="533400">
            <a:lnSpc>
              <a:spcPct val="90000"/>
            </a:lnSpc>
            <a:spcBef>
              <a:spcPct val="0"/>
            </a:spcBef>
            <a:spcAft>
              <a:spcPct val="35000"/>
            </a:spcAft>
            <a:buNone/>
          </a:pPr>
          <a:r>
            <a:rPr lang="sv-SE" sz="1200" b="1" dirty="0"/>
            <a:t>Ej finansierade tjänster inför omläggning 240424</a:t>
          </a:r>
        </a:p>
        <a:p>
          <a:pPr marL="0" lvl="0" defTabSz="533400">
            <a:lnSpc>
              <a:spcPct val="90000"/>
            </a:lnSpc>
            <a:spcBef>
              <a:spcPct val="0"/>
            </a:spcBef>
            <a:spcAft>
              <a:spcPct val="35000"/>
            </a:spcAft>
            <a:buNone/>
          </a:pPr>
          <a:r>
            <a:rPr lang="sv-SE" sz="1200" b="1" dirty="0"/>
            <a:t>2,10 </a:t>
          </a:r>
          <a:r>
            <a:rPr lang="sv-SE" sz="1200" b="1" dirty="0" err="1"/>
            <a:t>åa</a:t>
          </a:r>
          <a:endParaRPr lang="sv-SE" sz="1200" b="1" dirty="0"/>
        </a:p>
        <a:p>
          <a:pPr marL="0" lvl="0" defTabSz="533400">
            <a:lnSpc>
              <a:spcPct val="90000"/>
            </a:lnSpc>
            <a:spcBef>
              <a:spcPct val="0"/>
            </a:spcBef>
            <a:spcAft>
              <a:spcPct val="35000"/>
            </a:spcAft>
            <a:buNone/>
          </a:pPr>
          <a:r>
            <a:rPr lang="sv-SE" sz="1200" b="1" dirty="0">
              <a:solidFill>
                <a:srgbClr val="FF0000"/>
              </a:solidFill>
            </a:rPr>
            <a:t>1,3 Mkr</a:t>
          </a:r>
        </a:p>
        <a:p>
          <a:pPr marL="0" lvl="0" defTabSz="533400">
            <a:lnSpc>
              <a:spcPct val="90000"/>
            </a:lnSpc>
            <a:spcBef>
              <a:spcPct val="0"/>
            </a:spcBef>
            <a:spcAft>
              <a:spcPct val="35000"/>
            </a:spcAft>
            <a:buNone/>
          </a:pPr>
          <a:endParaRPr lang="sv-SE" sz="3700" dirty="0"/>
        </a:p>
      </dgm:t>
    </dgm:pt>
    <dgm:pt modelId="{9EFE35D9-37DF-44A7-BE29-A611382B045B}" type="parTrans" cxnId="{6F98313E-6F48-4D19-BB54-690B45222408}">
      <dgm:prSet/>
      <dgm:spPr/>
      <dgm:t>
        <a:bodyPr/>
        <a:lstStyle/>
        <a:p>
          <a:endParaRPr lang="sv-SE"/>
        </a:p>
      </dgm:t>
    </dgm:pt>
    <dgm:pt modelId="{5510BA91-5EDD-4BAC-A617-2DCF68800B0A}" type="sibTrans" cxnId="{6F98313E-6F48-4D19-BB54-690B45222408}">
      <dgm:prSet/>
      <dgm:spPr/>
      <dgm:t>
        <a:bodyPr/>
        <a:lstStyle/>
        <a:p>
          <a:endParaRPr lang="sv-SE"/>
        </a:p>
      </dgm:t>
    </dgm:pt>
    <dgm:pt modelId="{189B329E-0E09-4728-BAFA-E54B0E0DDCC0}">
      <dgm:prSet phldrT="[Text]" custT="1"/>
      <dgm:spPr/>
      <dgm:t>
        <a:bodyPr/>
        <a:lstStyle/>
        <a:p>
          <a:r>
            <a:rPr lang="sv-SE" sz="1200" b="1" dirty="0"/>
            <a:t>Heltider inlagt i planeringen utifrån önskemål 240424</a:t>
          </a:r>
        </a:p>
        <a:p>
          <a:r>
            <a:rPr lang="sv-SE" sz="1100" dirty="0"/>
            <a:t>Lycka vägen 50%  	</a:t>
          </a:r>
          <a:endParaRPr lang="sv-SE" sz="900" dirty="0"/>
        </a:p>
        <a:p>
          <a:r>
            <a:rPr lang="sv-SE" sz="1100" dirty="0" err="1"/>
            <a:t>Edshult</a:t>
          </a:r>
          <a:r>
            <a:rPr lang="sv-SE" sz="1100" dirty="0"/>
            <a:t> 42% 		</a:t>
          </a:r>
          <a:endParaRPr lang="sv-SE" sz="800" dirty="0"/>
        </a:p>
        <a:p>
          <a:r>
            <a:rPr lang="sv-SE" sz="1100" dirty="0"/>
            <a:t>      Björkbacken 44% Växel 0% 	</a:t>
          </a:r>
          <a:endParaRPr lang="sv-SE" sz="800" dirty="0"/>
        </a:p>
        <a:p>
          <a:r>
            <a:rPr lang="sv-SE" sz="1100" dirty="0"/>
            <a:t>Solhem 17% 		</a:t>
          </a:r>
          <a:endParaRPr lang="sv-SE" sz="800" dirty="0"/>
        </a:p>
      </dgm:t>
    </dgm:pt>
    <dgm:pt modelId="{DCE3DA2E-D497-46B5-9DA6-99C2FA7AE6D1}" type="parTrans" cxnId="{73132E9A-47A9-45A9-80E2-903AE1807670}">
      <dgm:prSet/>
      <dgm:spPr/>
      <dgm:t>
        <a:bodyPr/>
        <a:lstStyle/>
        <a:p>
          <a:endParaRPr lang="sv-SE"/>
        </a:p>
      </dgm:t>
    </dgm:pt>
    <dgm:pt modelId="{9057C493-B953-4BF6-B909-D38DBC02F0A3}" type="sibTrans" cxnId="{73132E9A-47A9-45A9-80E2-903AE1807670}">
      <dgm:prSet/>
      <dgm:spPr/>
      <dgm:t>
        <a:bodyPr/>
        <a:lstStyle/>
        <a:p>
          <a:endParaRPr lang="sv-SE"/>
        </a:p>
      </dgm:t>
    </dgm:pt>
    <dgm:pt modelId="{099726BF-41D4-489C-86CD-234F40625BF7}">
      <dgm:prSet phldrT="[Text]" custT="1"/>
      <dgm:spPr/>
      <dgm:t>
        <a:bodyPr/>
        <a:lstStyle/>
        <a:p>
          <a:r>
            <a:rPr lang="sv-SE" sz="1200" b="1" dirty="0">
              <a:solidFill>
                <a:schemeClr val="bg1"/>
              </a:solidFill>
            </a:rPr>
            <a:t>Grund personaltäthet enligt planering inkl. heltider 240424</a:t>
          </a:r>
        </a:p>
        <a:p>
          <a:r>
            <a:rPr lang="sv-SE" sz="1200" u="none" dirty="0">
              <a:solidFill>
                <a:schemeClr val="bg1"/>
              </a:solidFill>
            </a:rPr>
            <a:t>Lycka vägen  0,85 	</a:t>
          </a:r>
          <a:r>
            <a:rPr lang="sv-SE" sz="1050" u="none" dirty="0">
              <a:solidFill>
                <a:schemeClr val="bg1"/>
              </a:solidFill>
            </a:rPr>
            <a:t>(ska vara 0,87) </a:t>
          </a:r>
        </a:p>
        <a:p>
          <a:r>
            <a:rPr lang="sv-SE" sz="1200" u="none" dirty="0" err="1">
              <a:solidFill>
                <a:schemeClr val="bg1"/>
              </a:solidFill>
            </a:rPr>
            <a:t>Edshult</a:t>
          </a:r>
          <a:r>
            <a:rPr lang="sv-SE" sz="1200" u="none" dirty="0">
              <a:solidFill>
                <a:schemeClr val="bg1"/>
              </a:solidFill>
            </a:rPr>
            <a:t>  0,93		</a:t>
          </a:r>
          <a:r>
            <a:rPr lang="sv-SE" sz="1050" u="none" dirty="0">
              <a:solidFill>
                <a:schemeClr val="bg1"/>
              </a:solidFill>
            </a:rPr>
            <a:t>(ska vara 0,92)</a:t>
          </a:r>
        </a:p>
        <a:p>
          <a:r>
            <a:rPr lang="sv-SE" sz="1200" u="none" dirty="0">
              <a:solidFill>
                <a:schemeClr val="bg1"/>
              </a:solidFill>
            </a:rPr>
            <a:t>Björkbacken 0,91 Växel 0,95 	</a:t>
          </a:r>
          <a:r>
            <a:rPr lang="sv-SE" sz="1050" u="none" dirty="0">
              <a:solidFill>
                <a:schemeClr val="bg1"/>
              </a:solidFill>
            </a:rPr>
            <a:t>(ska vara 0.87)</a:t>
          </a:r>
        </a:p>
        <a:p>
          <a:r>
            <a:rPr lang="sv-SE" sz="1200" u="none" dirty="0">
              <a:solidFill>
                <a:schemeClr val="bg1"/>
              </a:solidFill>
            </a:rPr>
            <a:t>Solhem 0,88		</a:t>
          </a:r>
          <a:r>
            <a:rPr lang="sv-SE" sz="1050" u="none" dirty="0">
              <a:solidFill>
                <a:schemeClr val="bg1"/>
              </a:solidFill>
            </a:rPr>
            <a:t>(ska vara 0.87)</a:t>
          </a:r>
          <a:endParaRPr lang="sv-SE" sz="1400" u="none" dirty="0">
            <a:solidFill>
              <a:schemeClr val="bg1"/>
            </a:solidFill>
          </a:endParaRPr>
        </a:p>
      </dgm:t>
    </dgm:pt>
    <dgm:pt modelId="{32271F33-82FE-4885-8D09-1B8050E31D70}" type="parTrans" cxnId="{18594700-50D2-4CCE-AA18-3C96DA77931F}">
      <dgm:prSet/>
      <dgm:spPr/>
      <dgm:t>
        <a:bodyPr/>
        <a:lstStyle/>
        <a:p>
          <a:endParaRPr lang="sv-SE"/>
        </a:p>
      </dgm:t>
    </dgm:pt>
    <dgm:pt modelId="{F19EAD06-BF85-4754-A7AA-7C7DD6DD48C7}" type="sibTrans" cxnId="{18594700-50D2-4CCE-AA18-3C96DA77931F}">
      <dgm:prSet/>
      <dgm:spPr/>
      <dgm:t>
        <a:bodyPr/>
        <a:lstStyle/>
        <a:p>
          <a:endParaRPr lang="sv-SE"/>
        </a:p>
      </dgm:t>
    </dgm:pt>
    <dgm:pt modelId="{556B162C-C06E-4A78-A499-25827773778F}">
      <dgm:prSet phldrT="[Text]" custT="1"/>
      <dgm:spPr/>
      <dgm:t>
        <a:bodyPr/>
        <a:lstStyle/>
        <a:p>
          <a:pPr marL="0" lvl="0" defTabSz="533400">
            <a:lnSpc>
              <a:spcPct val="90000"/>
            </a:lnSpc>
            <a:spcBef>
              <a:spcPct val="0"/>
            </a:spcBef>
            <a:spcAft>
              <a:spcPct val="35000"/>
            </a:spcAft>
            <a:buNone/>
          </a:pPr>
          <a:endParaRPr lang="sv-SE" sz="1200" dirty="0"/>
        </a:p>
        <a:p>
          <a:pPr marL="0" lvl="0" defTabSz="533400">
            <a:lnSpc>
              <a:spcPct val="90000"/>
            </a:lnSpc>
            <a:spcBef>
              <a:spcPct val="0"/>
            </a:spcBef>
            <a:spcAft>
              <a:spcPct val="35000"/>
            </a:spcAft>
            <a:buNone/>
          </a:pPr>
          <a:r>
            <a:rPr lang="sv-SE" sz="1200" dirty="0">
              <a:solidFill>
                <a:schemeClr val="bg1"/>
              </a:solidFill>
            </a:rPr>
            <a:t>Om alla övriga </a:t>
          </a:r>
        </a:p>
        <a:p>
          <a:pPr marL="0" lvl="0" defTabSz="533400">
            <a:lnSpc>
              <a:spcPct val="90000"/>
            </a:lnSpc>
            <a:spcBef>
              <a:spcPct val="0"/>
            </a:spcBef>
            <a:spcAft>
              <a:spcPct val="35000"/>
            </a:spcAft>
            <a:buNone/>
          </a:pPr>
          <a:r>
            <a:rPr lang="sv-SE" sz="1200" dirty="0">
              <a:solidFill>
                <a:schemeClr val="bg1"/>
              </a:solidFill>
            </a:rPr>
            <a:t>ska gå upp till heltid</a:t>
          </a:r>
        </a:p>
        <a:p>
          <a:pPr marL="0" lvl="0" defTabSz="533400">
            <a:lnSpc>
              <a:spcPct val="90000"/>
            </a:lnSpc>
            <a:spcBef>
              <a:spcPct val="0"/>
            </a:spcBef>
            <a:spcAft>
              <a:spcPct val="35000"/>
            </a:spcAft>
            <a:buNone/>
          </a:pPr>
          <a:r>
            <a:rPr lang="sv-SE" sz="1200" b="1" dirty="0">
              <a:solidFill>
                <a:schemeClr val="bg1"/>
              </a:solidFill>
            </a:rPr>
            <a:t>Ca 15 </a:t>
          </a:r>
          <a:r>
            <a:rPr lang="sv-SE" sz="1200" b="1" dirty="0" err="1">
              <a:solidFill>
                <a:schemeClr val="bg1"/>
              </a:solidFill>
            </a:rPr>
            <a:t>åa</a:t>
          </a:r>
          <a:r>
            <a:rPr lang="sv-SE" sz="1200" b="1" dirty="0">
              <a:solidFill>
                <a:schemeClr val="bg1"/>
              </a:solidFill>
            </a:rPr>
            <a:t> =10 Mkr</a:t>
          </a:r>
        </a:p>
      </dgm:t>
    </dgm:pt>
    <dgm:pt modelId="{F0B9C2B0-8CF2-484C-B9BC-B81372AC2D5D}" type="parTrans" cxnId="{2DD33D08-28F9-46D8-9641-483FB1C94980}">
      <dgm:prSet/>
      <dgm:spPr/>
      <dgm:t>
        <a:bodyPr/>
        <a:lstStyle/>
        <a:p>
          <a:endParaRPr lang="sv-SE"/>
        </a:p>
      </dgm:t>
    </dgm:pt>
    <dgm:pt modelId="{811D15B2-3B70-4315-ACA5-657C37C49A99}" type="sibTrans" cxnId="{2DD33D08-28F9-46D8-9641-483FB1C94980}">
      <dgm:prSet/>
      <dgm:spPr/>
      <dgm:t>
        <a:bodyPr/>
        <a:lstStyle/>
        <a:p>
          <a:endParaRPr lang="sv-SE"/>
        </a:p>
      </dgm:t>
    </dgm:pt>
    <dgm:pt modelId="{0F39F524-737E-4C56-AE64-5EB0AB06536F}" type="pres">
      <dgm:prSet presAssocID="{1F97FF8C-B6AD-4185-940B-FACD1B15D7A9}" presName="Name0" presStyleCnt="0">
        <dgm:presLayoutVars>
          <dgm:dir/>
          <dgm:animLvl val="lvl"/>
          <dgm:resizeHandles val="exact"/>
        </dgm:presLayoutVars>
      </dgm:prSet>
      <dgm:spPr/>
    </dgm:pt>
    <dgm:pt modelId="{17B3EBF4-9864-4986-976F-D27DF68BAF88}" type="pres">
      <dgm:prSet presAssocID="{556B162C-C06E-4A78-A499-25827773778F}" presName="Name8" presStyleCnt="0"/>
      <dgm:spPr/>
    </dgm:pt>
    <dgm:pt modelId="{06360C3B-6569-4A54-87EB-E4506A51ECD8}" type="pres">
      <dgm:prSet presAssocID="{556B162C-C06E-4A78-A499-25827773778F}" presName="level" presStyleLbl="node1" presStyleIdx="0" presStyleCnt="4" custLinFactNeighborX="2699" custLinFactNeighborY="0">
        <dgm:presLayoutVars>
          <dgm:chMax val="1"/>
          <dgm:bulletEnabled val="1"/>
        </dgm:presLayoutVars>
      </dgm:prSet>
      <dgm:spPr/>
    </dgm:pt>
    <dgm:pt modelId="{D0881305-3F97-471F-86A5-643898909B6A}" type="pres">
      <dgm:prSet presAssocID="{556B162C-C06E-4A78-A499-25827773778F}" presName="levelTx" presStyleLbl="revTx" presStyleIdx="0" presStyleCnt="0">
        <dgm:presLayoutVars>
          <dgm:chMax val="1"/>
          <dgm:bulletEnabled val="1"/>
        </dgm:presLayoutVars>
      </dgm:prSet>
      <dgm:spPr/>
    </dgm:pt>
    <dgm:pt modelId="{5D4F91B9-9BE1-4F53-BFAB-0ED4E27F7F8E}" type="pres">
      <dgm:prSet presAssocID="{BE648E5F-88D4-4910-882E-DC8AB73219B2}" presName="Name8" presStyleCnt="0"/>
      <dgm:spPr/>
    </dgm:pt>
    <dgm:pt modelId="{4768A1ED-F450-4283-9286-810DDF50944F}" type="pres">
      <dgm:prSet presAssocID="{BE648E5F-88D4-4910-882E-DC8AB73219B2}" presName="level" presStyleLbl="node1" presStyleIdx="1" presStyleCnt="4" custLinFactNeighborX="98" custLinFactNeighborY="1084">
        <dgm:presLayoutVars>
          <dgm:chMax val="1"/>
          <dgm:bulletEnabled val="1"/>
        </dgm:presLayoutVars>
      </dgm:prSet>
      <dgm:spPr/>
    </dgm:pt>
    <dgm:pt modelId="{ADEB795E-F207-48E3-8675-F09DBD57B2F1}" type="pres">
      <dgm:prSet presAssocID="{BE648E5F-88D4-4910-882E-DC8AB73219B2}" presName="levelTx" presStyleLbl="revTx" presStyleIdx="0" presStyleCnt="0">
        <dgm:presLayoutVars>
          <dgm:chMax val="1"/>
          <dgm:bulletEnabled val="1"/>
        </dgm:presLayoutVars>
      </dgm:prSet>
      <dgm:spPr/>
    </dgm:pt>
    <dgm:pt modelId="{B9863813-FC7C-4542-BE98-A9C11AE1BE5A}" type="pres">
      <dgm:prSet presAssocID="{189B329E-0E09-4728-BAFA-E54B0E0DDCC0}" presName="Name8" presStyleCnt="0"/>
      <dgm:spPr/>
    </dgm:pt>
    <dgm:pt modelId="{2109CEC2-46B0-405A-9769-412CC4D03370}" type="pres">
      <dgm:prSet presAssocID="{189B329E-0E09-4728-BAFA-E54B0E0DDCC0}" presName="level" presStyleLbl="node1" presStyleIdx="2" presStyleCnt="4" custScaleY="142176">
        <dgm:presLayoutVars>
          <dgm:chMax val="1"/>
          <dgm:bulletEnabled val="1"/>
        </dgm:presLayoutVars>
      </dgm:prSet>
      <dgm:spPr/>
    </dgm:pt>
    <dgm:pt modelId="{26094B1F-C12C-4081-8AEA-2EBBE6A3E76A}" type="pres">
      <dgm:prSet presAssocID="{189B329E-0E09-4728-BAFA-E54B0E0DDCC0}" presName="levelTx" presStyleLbl="revTx" presStyleIdx="0" presStyleCnt="0">
        <dgm:presLayoutVars>
          <dgm:chMax val="1"/>
          <dgm:bulletEnabled val="1"/>
        </dgm:presLayoutVars>
      </dgm:prSet>
      <dgm:spPr/>
    </dgm:pt>
    <dgm:pt modelId="{3A2F38BA-AEE4-4BB5-83E4-7436C2A1B24C}" type="pres">
      <dgm:prSet presAssocID="{099726BF-41D4-489C-86CD-234F40625BF7}" presName="Name8" presStyleCnt="0"/>
      <dgm:spPr/>
    </dgm:pt>
    <dgm:pt modelId="{A88AC7BE-18EA-4EB7-AE49-AE141312AB6E}" type="pres">
      <dgm:prSet presAssocID="{099726BF-41D4-489C-86CD-234F40625BF7}" presName="level" presStyleLbl="node1" presStyleIdx="3" presStyleCnt="4" custScaleY="150275">
        <dgm:presLayoutVars>
          <dgm:chMax val="1"/>
          <dgm:bulletEnabled val="1"/>
        </dgm:presLayoutVars>
      </dgm:prSet>
      <dgm:spPr/>
    </dgm:pt>
    <dgm:pt modelId="{6954DAD1-9497-47BA-B561-463D6D6C7DDD}" type="pres">
      <dgm:prSet presAssocID="{099726BF-41D4-489C-86CD-234F40625BF7}" presName="levelTx" presStyleLbl="revTx" presStyleIdx="0" presStyleCnt="0">
        <dgm:presLayoutVars>
          <dgm:chMax val="1"/>
          <dgm:bulletEnabled val="1"/>
        </dgm:presLayoutVars>
      </dgm:prSet>
      <dgm:spPr/>
    </dgm:pt>
  </dgm:ptLst>
  <dgm:cxnLst>
    <dgm:cxn modelId="{18594700-50D2-4CCE-AA18-3C96DA77931F}" srcId="{1F97FF8C-B6AD-4185-940B-FACD1B15D7A9}" destId="{099726BF-41D4-489C-86CD-234F40625BF7}" srcOrd="3" destOrd="0" parTransId="{32271F33-82FE-4885-8D09-1B8050E31D70}" sibTransId="{F19EAD06-BF85-4754-A7AA-7C7DD6DD48C7}"/>
    <dgm:cxn modelId="{2DD33D08-28F9-46D8-9641-483FB1C94980}" srcId="{1F97FF8C-B6AD-4185-940B-FACD1B15D7A9}" destId="{556B162C-C06E-4A78-A499-25827773778F}" srcOrd="0" destOrd="0" parTransId="{F0B9C2B0-8CF2-484C-B9BC-B81372AC2D5D}" sibTransId="{811D15B2-3B70-4315-ACA5-657C37C49A99}"/>
    <dgm:cxn modelId="{6F98313E-6F48-4D19-BB54-690B45222408}" srcId="{1F97FF8C-B6AD-4185-940B-FACD1B15D7A9}" destId="{BE648E5F-88D4-4910-882E-DC8AB73219B2}" srcOrd="1" destOrd="0" parTransId="{9EFE35D9-37DF-44A7-BE29-A611382B045B}" sibTransId="{5510BA91-5EDD-4BAC-A617-2DCF68800B0A}"/>
    <dgm:cxn modelId="{22BCF664-8D55-4320-B5F3-5836231F02D0}" type="presOf" srcId="{189B329E-0E09-4728-BAFA-E54B0E0DDCC0}" destId="{26094B1F-C12C-4081-8AEA-2EBBE6A3E76A}" srcOrd="1" destOrd="0" presId="urn:microsoft.com/office/officeart/2005/8/layout/pyramid1"/>
    <dgm:cxn modelId="{18CA5865-D402-460F-8423-77E1DCAE34FD}" type="presOf" srcId="{189B329E-0E09-4728-BAFA-E54B0E0DDCC0}" destId="{2109CEC2-46B0-405A-9769-412CC4D03370}" srcOrd="0" destOrd="0" presId="urn:microsoft.com/office/officeart/2005/8/layout/pyramid1"/>
    <dgm:cxn modelId="{685EDA47-1402-4F4A-8153-D9700344E6AE}" type="presOf" srcId="{556B162C-C06E-4A78-A499-25827773778F}" destId="{06360C3B-6569-4A54-87EB-E4506A51ECD8}" srcOrd="0" destOrd="0" presId="urn:microsoft.com/office/officeart/2005/8/layout/pyramid1"/>
    <dgm:cxn modelId="{5A42236E-7D83-4CC1-A45B-BC8320AC9FBF}" type="presOf" srcId="{1F97FF8C-B6AD-4185-940B-FACD1B15D7A9}" destId="{0F39F524-737E-4C56-AE64-5EB0AB06536F}" srcOrd="0" destOrd="0" presId="urn:microsoft.com/office/officeart/2005/8/layout/pyramid1"/>
    <dgm:cxn modelId="{4B717E4E-515B-46B8-9CF0-E2621E7034DB}" type="presOf" srcId="{556B162C-C06E-4A78-A499-25827773778F}" destId="{D0881305-3F97-471F-86A5-643898909B6A}" srcOrd="1" destOrd="0" presId="urn:microsoft.com/office/officeart/2005/8/layout/pyramid1"/>
    <dgm:cxn modelId="{73132E9A-47A9-45A9-80E2-903AE1807670}" srcId="{1F97FF8C-B6AD-4185-940B-FACD1B15D7A9}" destId="{189B329E-0E09-4728-BAFA-E54B0E0DDCC0}" srcOrd="2" destOrd="0" parTransId="{DCE3DA2E-D497-46B5-9DA6-99C2FA7AE6D1}" sibTransId="{9057C493-B953-4BF6-B909-D38DBC02F0A3}"/>
    <dgm:cxn modelId="{5BEBE6A8-D209-406F-B89B-6822C40CA076}" type="presOf" srcId="{BE648E5F-88D4-4910-882E-DC8AB73219B2}" destId="{ADEB795E-F207-48E3-8675-F09DBD57B2F1}" srcOrd="1" destOrd="0" presId="urn:microsoft.com/office/officeart/2005/8/layout/pyramid1"/>
    <dgm:cxn modelId="{53BF2BCD-1289-41BE-A53C-DCF0604F659A}" type="presOf" srcId="{099726BF-41D4-489C-86CD-234F40625BF7}" destId="{6954DAD1-9497-47BA-B561-463D6D6C7DDD}" srcOrd="1" destOrd="0" presId="urn:microsoft.com/office/officeart/2005/8/layout/pyramid1"/>
    <dgm:cxn modelId="{F7C852E4-E96D-41EC-9E61-0A3DDACAC074}" type="presOf" srcId="{BE648E5F-88D4-4910-882E-DC8AB73219B2}" destId="{4768A1ED-F450-4283-9286-810DDF50944F}" srcOrd="0" destOrd="0" presId="urn:microsoft.com/office/officeart/2005/8/layout/pyramid1"/>
    <dgm:cxn modelId="{D9D329F0-CF0C-4353-8666-42FA82A3F881}" type="presOf" srcId="{099726BF-41D4-489C-86CD-234F40625BF7}" destId="{A88AC7BE-18EA-4EB7-AE49-AE141312AB6E}" srcOrd="0" destOrd="0" presId="urn:microsoft.com/office/officeart/2005/8/layout/pyramid1"/>
    <dgm:cxn modelId="{BF37E670-D2CF-4DB7-BF22-CB9C58E44D45}" type="presParOf" srcId="{0F39F524-737E-4C56-AE64-5EB0AB06536F}" destId="{17B3EBF4-9864-4986-976F-D27DF68BAF88}" srcOrd="0" destOrd="0" presId="urn:microsoft.com/office/officeart/2005/8/layout/pyramid1"/>
    <dgm:cxn modelId="{6933F4CF-D5D4-428C-99E4-7A050053A246}" type="presParOf" srcId="{17B3EBF4-9864-4986-976F-D27DF68BAF88}" destId="{06360C3B-6569-4A54-87EB-E4506A51ECD8}" srcOrd="0" destOrd="0" presId="urn:microsoft.com/office/officeart/2005/8/layout/pyramid1"/>
    <dgm:cxn modelId="{47D3B6D7-7EB2-42B0-B94A-E76FDAB9E546}" type="presParOf" srcId="{17B3EBF4-9864-4986-976F-D27DF68BAF88}" destId="{D0881305-3F97-471F-86A5-643898909B6A}" srcOrd="1" destOrd="0" presId="urn:microsoft.com/office/officeart/2005/8/layout/pyramid1"/>
    <dgm:cxn modelId="{56858F27-1E0B-4434-8710-9EC6A142A593}" type="presParOf" srcId="{0F39F524-737E-4C56-AE64-5EB0AB06536F}" destId="{5D4F91B9-9BE1-4F53-BFAB-0ED4E27F7F8E}" srcOrd="1" destOrd="0" presId="urn:microsoft.com/office/officeart/2005/8/layout/pyramid1"/>
    <dgm:cxn modelId="{A979CB8E-8B99-4710-BCE8-65D5B3F59ABE}" type="presParOf" srcId="{5D4F91B9-9BE1-4F53-BFAB-0ED4E27F7F8E}" destId="{4768A1ED-F450-4283-9286-810DDF50944F}" srcOrd="0" destOrd="0" presId="urn:microsoft.com/office/officeart/2005/8/layout/pyramid1"/>
    <dgm:cxn modelId="{1CC85708-2837-4B4D-B45A-0517B473E517}" type="presParOf" srcId="{5D4F91B9-9BE1-4F53-BFAB-0ED4E27F7F8E}" destId="{ADEB795E-F207-48E3-8675-F09DBD57B2F1}" srcOrd="1" destOrd="0" presId="urn:microsoft.com/office/officeart/2005/8/layout/pyramid1"/>
    <dgm:cxn modelId="{A6F1A5F1-9D06-492B-84BD-E620DD44D245}" type="presParOf" srcId="{0F39F524-737E-4C56-AE64-5EB0AB06536F}" destId="{B9863813-FC7C-4542-BE98-A9C11AE1BE5A}" srcOrd="2" destOrd="0" presId="urn:microsoft.com/office/officeart/2005/8/layout/pyramid1"/>
    <dgm:cxn modelId="{7FFB0AD1-EA82-4B1D-AD2C-CC246A4E2002}" type="presParOf" srcId="{B9863813-FC7C-4542-BE98-A9C11AE1BE5A}" destId="{2109CEC2-46B0-405A-9769-412CC4D03370}" srcOrd="0" destOrd="0" presId="urn:microsoft.com/office/officeart/2005/8/layout/pyramid1"/>
    <dgm:cxn modelId="{7E9D1C2C-DCEF-4697-9432-DCD27B6F9513}" type="presParOf" srcId="{B9863813-FC7C-4542-BE98-A9C11AE1BE5A}" destId="{26094B1F-C12C-4081-8AEA-2EBBE6A3E76A}" srcOrd="1" destOrd="0" presId="urn:microsoft.com/office/officeart/2005/8/layout/pyramid1"/>
    <dgm:cxn modelId="{5294179A-1BE1-42BE-A438-D6E7E7639BF7}" type="presParOf" srcId="{0F39F524-737E-4C56-AE64-5EB0AB06536F}" destId="{3A2F38BA-AEE4-4BB5-83E4-7436C2A1B24C}" srcOrd="3" destOrd="0" presId="urn:microsoft.com/office/officeart/2005/8/layout/pyramid1"/>
    <dgm:cxn modelId="{67CAF8F4-C80E-4748-AE51-725ED5825380}" type="presParOf" srcId="{3A2F38BA-AEE4-4BB5-83E4-7436C2A1B24C}" destId="{A88AC7BE-18EA-4EB7-AE49-AE141312AB6E}" srcOrd="0" destOrd="0" presId="urn:microsoft.com/office/officeart/2005/8/layout/pyramid1"/>
    <dgm:cxn modelId="{4C45545D-5B2A-4CCC-AD26-D0E2A3029590}" type="presParOf" srcId="{3A2F38BA-AEE4-4BB5-83E4-7436C2A1B24C}" destId="{6954DAD1-9497-47BA-B561-463D6D6C7DD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758528F-C25F-4A78-88BD-B1176294075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41777F0-26D6-4625-B705-F7D5BFF643FE}">
      <dgm:prSet/>
      <dgm:spPr/>
      <dgm:t>
        <a:bodyPr/>
        <a:lstStyle/>
        <a:p>
          <a:r>
            <a:rPr lang="en-US"/>
            <a:t>Finns hjärtstartare på SÄBO?</a:t>
          </a:r>
        </a:p>
      </dgm:t>
    </dgm:pt>
    <dgm:pt modelId="{CF58F495-3921-4AEF-A02C-D52F5FB964E3}" type="parTrans" cxnId="{DEC200E3-2A16-4E44-B58F-B48503CB3024}">
      <dgm:prSet/>
      <dgm:spPr/>
      <dgm:t>
        <a:bodyPr/>
        <a:lstStyle/>
        <a:p>
          <a:endParaRPr lang="en-US"/>
        </a:p>
      </dgm:t>
    </dgm:pt>
    <dgm:pt modelId="{E4E27FA3-911D-43A3-A406-D5989095817B}" type="sibTrans" cxnId="{DEC200E3-2A16-4E44-B58F-B48503CB3024}">
      <dgm:prSet/>
      <dgm:spPr/>
      <dgm:t>
        <a:bodyPr/>
        <a:lstStyle/>
        <a:p>
          <a:endParaRPr lang="en-US"/>
        </a:p>
      </dgm:t>
    </dgm:pt>
    <dgm:pt modelId="{F6BFDBED-D3E2-4A0C-87A8-CAEEF63774D2}">
      <dgm:prSet/>
      <dgm:spPr/>
      <dgm:t>
        <a:bodyPr/>
        <a:lstStyle/>
        <a:p>
          <a:r>
            <a:rPr lang="en-US"/>
            <a:t>Går det att få renoverat på Edshult vid inflyttning eller är det den förestående ombyggnaden som styr?</a:t>
          </a:r>
        </a:p>
      </dgm:t>
    </dgm:pt>
    <dgm:pt modelId="{FF2C8FF6-700C-422E-B0DB-04E59871D46E}" type="parTrans" cxnId="{AD138E0F-52CC-4934-BCBC-FAED9CC4311A}">
      <dgm:prSet/>
      <dgm:spPr/>
      <dgm:t>
        <a:bodyPr/>
        <a:lstStyle/>
        <a:p>
          <a:endParaRPr lang="en-US"/>
        </a:p>
      </dgm:t>
    </dgm:pt>
    <dgm:pt modelId="{A341D79A-5303-45E2-B006-77647996296D}" type="sibTrans" cxnId="{AD138E0F-52CC-4934-BCBC-FAED9CC4311A}">
      <dgm:prSet/>
      <dgm:spPr/>
      <dgm:t>
        <a:bodyPr/>
        <a:lstStyle/>
        <a:p>
          <a:endParaRPr lang="en-US"/>
        </a:p>
      </dgm:t>
    </dgm:pt>
    <dgm:pt modelId="{EC229CD9-2235-43C4-A75E-642023E900CD}" type="pres">
      <dgm:prSet presAssocID="{8758528F-C25F-4A78-88BD-B1176294075C}" presName="root" presStyleCnt="0">
        <dgm:presLayoutVars>
          <dgm:dir/>
          <dgm:resizeHandles val="exact"/>
        </dgm:presLayoutVars>
      </dgm:prSet>
      <dgm:spPr/>
    </dgm:pt>
    <dgm:pt modelId="{EBF857E1-65AC-4063-9428-970242CD8BE9}" type="pres">
      <dgm:prSet presAssocID="{141777F0-26D6-4625-B705-F7D5BFF643FE}" presName="compNode" presStyleCnt="0"/>
      <dgm:spPr/>
    </dgm:pt>
    <dgm:pt modelId="{722DC013-DD51-482C-9DD6-024238F12E89}" type="pres">
      <dgm:prSet presAssocID="{141777F0-26D6-4625-B705-F7D5BFF643FE}" presName="bgRect" presStyleLbl="bgShp" presStyleIdx="0" presStyleCnt="2"/>
      <dgm:spPr/>
    </dgm:pt>
    <dgm:pt modelId="{343E54F9-659B-4358-81C4-BC5C6F42CC8E}" type="pres">
      <dgm:prSet presAssocID="{141777F0-26D6-4625-B705-F7D5BFF643F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anin"/>
        </a:ext>
      </dgm:extLst>
    </dgm:pt>
    <dgm:pt modelId="{0AEAFFBF-C411-4B8E-B9FD-C906B929869A}" type="pres">
      <dgm:prSet presAssocID="{141777F0-26D6-4625-B705-F7D5BFF643FE}" presName="spaceRect" presStyleCnt="0"/>
      <dgm:spPr/>
    </dgm:pt>
    <dgm:pt modelId="{AA220B04-9BD9-4FD2-87E8-C4A5C77CC2D8}" type="pres">
      <dgm:prSet presAssocID="{141777F0-26D6-4625-B705-F7D5BFF643FE}" presName="parTx" presStyleLbl="revTx" presStyleIdx="0" presStyleCnt="2">
        <dgm:presLayoutVars>
          <dgm:chMax val="0"/>
          <dgm:chPref val="0"/>
        </dgm:presLayoutVars>
      </dgm:prSet>
      <dgm:spPr/>
    </dgm:pt>
    <dgm:pt modelId="{DFA3AD8C-C7E9-43F7-9C78-3AA8F24E3062}" type="pres">
      <dgm:prSet presAssocID="{E4E27FA3-911D-43A3-A406-D5989095817B}" presName="sibTrans" presStyleCnt="0"/>
      <dgm:spPr/>
    </dgm:pt>
    <dgm:pt modelId="{5163DE8F-2F4E-4DDC-97F0-1B9DA72056C1}" type="pres">
      <dgm:prSet presAssocID="{F6BFDBED-D3E2-4A0C-87A8-CAEEF63774D2}" presName="compNode" presStyleCnt="0"/>
      <dgm:spPr/>
    </dgm:pt>
    <dgm:pt modelId="{A83CD208-757F-41AC-B8CF-A7725A23F635}" type="pres">
      <dgm:prSet presAssocID="{F6BFDBED-D3E2-4A0C-87A8-CAEEF63774D2}" presName="bgRect" presStyleLbl="bgShp" presStyleIdx="1" presStyleCnt="2"/>
      <dgm:spPr/>
    </dgm:pt>
    <dgm:pt modelId="{06A8CA29-1898-4793-BF1C-DD9BB6C0CFAC}" type="pres">
      <dgm:prSet presAssocID="{F6BFDBED-D3E2-4A0C-87A8-CAEEF63774D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ck"/>
        </a:ext>
      </dgm:extLst>
    </dgm:pt>
    <dgm:pt modelId="{67BF29B6-6A33-4420-BACF-FC3502801C55}" type="pres">
      <dgm:prSet presAssocID="{F6BFDBED-D3E2-4A0C-87A8-CAEEF63774D2}" presName="spaceRect" presStyleCnt="0"/>
      <dgm:spPr/>
    </dgm:pt>
    <dgm:pt modelId="{88058729-E2CF-4599-BBB0-D96FE1F3811B}" type="pres">
      <dgm:prSet presAssocID="{F6BFDBED-D3E2-4A0C-87A8-CAEEF63774D2}" presName="parTx" presStyleLbl="revTx" presStyleIdx="1" presStyleCnt="2">
        <dgm:presLayoutVars>
          <dgm:chMax val="0"/>
          <dgm:chPref val="0"/>
        </dgm:presLayoutVars>
      </dgm:prSet>
      <dgm:spPr/>
    </dgm:pt>
  </dgm:ptLst>
  <dgm:cxnLst>
    <dgm:cxn modelId="{AD138E0F-52CC-4934-BCBC-FAED9CC4311A}" srcId="{8758528F-C25F-4A78-88BD-B1176294075C}" destId="{F6BFDBED-D3E2-4A0C-87A8-CAEEF63774D2}" srcOrd="1" destOrd="0" parTransId="{FF2C8FF6-700C-422E-B0DB-04E59871D46E}" sibTransId="{A341D79A-5303-45E2-B006-77647996296D}"/>
    <dgm:cxn modelId="{D2C1BE2E-E444-4648-BF7A-AE403009759A}" type="presOf" srcId="{F6BFDBED-D3E2-4A0C-87A8-CAEEF63774D2}" destId="{88058729-E2CF-4599-BBB0-D96FE1F3811B}" srcOrd="0" destOrd="0" presId="urn:microsoft.com/office/officeart/2018/2/layout/IconVerticalSolidList"/>
    <dgm:cxn modelId="{30E7183C-C2F9-43B6-8C39-320018DE6588}" type="presOf" srcId="{8758528F-C25F-4A78-88BD-B1176294075C}" destId="{EC229CD9-2235-43C4-A75E-642023E900CD}" srcOrd="0" destOrd="0" presId="urn:microsoft.com/office/officeart/2018/2/layout/IconVerticalSolidList"/>
    <dgm:cxn modelId="{22FA3A77-F2EF-419E-ACCF-0184C50B89FF}" type="presOf" srcId="{141777F0-26D6-4625-B705-F7D5BFF643FE}" destId="{AA220B04-9BD9-4FD2-87E8-C4A5C77CC2D8}" srcOrd="0" destOrd="0" presId="urn:microsoft.com/office/officeart/2018/2/layout/IconVerticalSolidList"/>
    <dgm:cxn modelId="{DEC200E3-2A16-4E44-B58F-B48503CB3024}" srcId="{8758528F-C25F-4A78-88BD-B1176294075C}" destId="{141777F0-26D6-4625-B705-F7D5BFF643FE}" srcOrd="0" destOrd="0" parTransId="{CF58F495-3921-4AEF-A02C-D52F5FB964E3}" sibTransId="{E4E27FA3-911D-43A3-A406-D5989095817B}"/>
    <dgm:cxn modelId="{0C71ECA6-1E24-44FE-83F1-F57725CD9B45}" type="presParOf" srcId="{EC229CD9-2235-43C4-A75E-642023E900CD}" destId="{EBF857E1-65AC-4063-9428-970242CD8BE9}" srcOrd="0" destOrd="0" presId="urn:microsoft.com/office/officeart/2018/2/layout/IconVerticalSolidList"/>
    <dgm:cxn modelId="{AC26DB9D-2FCE-4B3C-97D4-6C9A3E892640}" type="presParOf" srcId="{EBF857E1-65AC-4063-9428-970242CD8BE9}" destId="{722DC013-DD51-482C-9DD6-024238F12E89}" srcOrd="0" destOrd="0" presId="urn:microsoft.com/office/officeart/2018/2/layout/IconVerticalSolidList"/>
    <dgm:cxn modelId="{28AFE86F-6273-43C7-B15B-0AF536C858BB}" type="presParOf" srcId="{EBF857E1-65AC-4063-9428-970242CD8BE9}" destId="{343E54F9-659B-4358-81C4-BC5C6F42CC8E}" srcOrd="1" destOrd="0" presId="urn:microsoft.com/office/officeart/2018/2/layout/IconVerticalSolidList"/>
    <dgm:cxn modelId="{41879563-2731-4A6D-AC83-2E7C7649FA1F}" type="presParOf" srcId="{EBF857E1-65AC-4063-9428-970242CD8BE9}" destId="{0AEAFFBF-C411-4B8E-B9FD-C906B929869A}" srcOrd="2" destOrd="0" presId="urn:microsoft.com/office/officeart/2018/2/layout/IconVerticalSolidList"/>
    <dgm:cxn modelId="{8E058E94-6C1A-4442-A83D-26D62A53DE58}" type="presParOf" srcId="{EBF857E1-65AC-4063-9428-970242CD8BE9}" destId="{AA220B04-9BD9-4FD2-87E8-C4A5C77CC2D8}" srcOrd="3" destOrd="0" presId="urn:microsoft.com/office/officeart/2018/2/layout/IconVerticalSolidList"/>
    <dgm:cxn modelId="{5FB49B22-498E-49ED-B2FB-340434A6932C}" type="presParOf" srcId="{EC229CD9-2235-43C4-A75E-642023E900CD}" destId="{DFA3AD8C-C7E9-43F7-9C78-3AA8F24E3062}" srcOrd="1" destOrd="0" presId="urn:microsoft.com/office/officeart/2018/2/layout/IconVerticalSolidList"/>
    <dgm:cxn modelId="{98256ACC-34A2-447C-BFA3-E601238E3922}" type="presParOf" srcId="{EC229CD9-2235-43C4-A75E-642023E900CD}" destId="{5163DE8F-2F4E-4DDC-97F0-1B9DA72056C1}" srcOrd="2" destOrd="0" presId="urn:microsoft.com/office/officeart/2018/2/layout/IconVerticalSolidList"/>
    <dgm:cxn modelId="{7AD543D7-E82F-454A-BF21-9D0450F296F4}" type="presParOf" srcId="{5163DE8F-2F4E-4DDC-97F0-1B9DA72056C1}" destId="{A83CD208-757F-41AC-B8CF-A7725A23F635}" srcOrd="0" destOrd="0" presId="urn:microsoft.com/office/officeart/2018/2/layout/IconVerticalSolidList"/>
    <dgm:cxn modelId="{C4C8302A-2588-4EC1-8C6E-C6842F880902}" type="presParOf" srcId="{5163DE8F-2F4E-4DDC-97F0-1B9DA72056C1}" destId="{06A8CA29-1898-4793-BF1C-DD9BB6C0CFAC}" srcOrd="1" destOrd="0" presId="urn:microsoft.com/office/officeart/2018/2/layout/IconVerticalSolidList"/>
    <dgm:cxn modelId="{C709B4E2-01D5-4A64-9DEC-63E4B72FC197}" type="presParOf" srcId="{5163DE8F-2F4E-4DDC-97F0-1B9DA72056C1}" destId="{67BF29B6-6A33-4420-BACF-FC3502801C55}" srcOrd="2" destOrd="0" presId="urn:microsoft.com/office/officeart/2018/2/layout/IconVerticalSolidList"/>
    <dgm:cxn modelId="{B54375BC-547F-4216-8CE5-891A27660CED}" type="presParOf" srcId="{5163DE8F-2F4E-4DDC-97F0-1B9DA72056C1}" destId="{88058729-E2CF-4599-BBB0-D96FE1F381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B6250-B645-416A-8D8B-1C9ADD8031DB}">
      <dsp:nvSpPr>
        <dsp:cNvPr id="0" name=""/>
        <dsp:cNvSpPr/>
      </dsp:nvSpPr>
      <dsp:spPr>
        <a:xfrm>
          <a:off x="314044" y="673204"/>
          <a:ext cx="924416" cy="92441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3490E-21F5-4F24-8993-03B1E0F74CD8}">
      <dsp:nvSpPr>
        <dsp:cNvPr id="0" name=""/>
        <dsp:cNvSpPr/>
      </dsp:nvSpPr>
      <dsp:spPr>
        <a:xfrm>
          <a:off x="508171" y="867331"/>
          <a:ext cx="536161" cy="5361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DDF95B-4E8B-42C2-8595-CF4BC8B19BB2}">
      <dsp:nvSpPr>
        <dsp:cNvPr id="0" name=""/>
        <dsp:cNvSpPr/>
      </dsp:nvSpPr>
      <dsp:spPr>
        <a:xfrm>
          <a:off x="1436549" y="673204"/>
          <a:ext cx="2178980" cy="92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dirty="0" err="1"/>
            <a:t>Statsbidrag</a:t>
          </a:r>
          <a:r>
            <a:rPr lang="en-US" sz="1100" b="0" i="0" kern="1200" dirty="0"/>
            <a:t> till </a:t>
          </a:r>
          <a:r>
            <a:rPr lang="en-US" sz="1100" b="0" i="0" kern="1200" dirty="0" err="1"/>
            <a:t>kommuner</a:t>
          </a:r>
          <a:endParaRPr lang="en-US" sz="1100" kern="1200" dirty="0"/>
        </a:p>
      </dsp:txBody>
      <dsp:txXfrm>
        <a:off x="1436549" y="673204"/>
        <a:ext cx="2178980" cy="924416"/>
      </dsp:txXfrm>
    </dsp:sp>
    <dsp:sp modelId="{CD5A748E-3751-4FC5-B5C6-05962E86C97B}">
      <dsp:nvSpPr>
        <dsp:cNvPr id="0" name=""/>
        <dsp:cNvSpPr/>
      </dsp:nvSpPr>
      <dsp:spPr>
        <a:xfrm>
          <a:off x="3995201" y="673204"/>
          <a:ext cx="924416" cy="92441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C0CB5-E406-4773-B63D-6809BFCEFC16}">
      <dsp:nvSpPr>
        <dsp:cNvPr id="0" name=""/>
        <dsp:cNvSpPr/>
      </dsp:nvSpPr>
      <dsp:spPr>
        <a:xfrm>
          <a:off x="4189328" y="867331"/>
          <a:ext cx="536161" cy="5361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96F180-0915-4FDB-94F5-09F2F4A9F479}">
      <dsp:nvSpPr>
        <dsp:cNvPr id="0" name=""/>
        <dsp:cNvSpPr/>
      </dsp:nvSpPr>
      <dsp:spPr>
        <a:xfrm>
          <a:off x="5117706" y="673204"/>
          <a:ext cx="2178980" cy="92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Regeringen har sagt att kommuner ska få pengar för att ställa om till den nya socialtjänstlagen. Ett första statsbidrag kommer nu under 2024.</a:t>
          </a:r>
          <a:endParaRPr lang="en-US" sz="1100" kern="1200"/>
        </a:p>
      </dsp:txBody>
      <dsp:txXfrm>
        <a:off x="5117706" y="673204"/>
        <a:ext cx="2178980" cy="924416"/>
      </dsp:txXfrm>
    </dsp:sp>
    <dsp:sp modelId="{B48AFC86-1700-4606-9CD8-19A357EAFFB1}">
      <dsp:nvSpPr>
        <dsp:cNvPr id="0" name=""/>
        <dsp:cNvSpPr/>
      </dsp:nvSpPr>
      <dsp:spPr>
        <a:xfrm>
          <a:off x="7676357" y="673204"/>
          <a:ext cx="924416" cy="92441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AD6F3B-21AE-4D1E-856A-0A8736B46DD7}">
      <dsp:nvSpPr>
        <dsp:cNvPr id="0" name=""/>
        <dsp:cNvSpPr/>
      </dsp:nvSpPr>
      <dsp:spPr>
        <a:xfrm>
          <a:off x="7870485" y="867331"/>
          <a:ext cx="536161" cy="5361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F6F886-D585-4EB1-832F-25B0B80D3D92}">
      <dsp:nvSpPr>
        <dsp:cNvPr id="0" name=""/>
        <dsp:cNvSpPr/>
      </dsp:nvSpPr>
      <dsp:spPr>
        <a:xfrm>
          <a:off x="8798863" y="673204"/>
          <a:ext cx="2178980" cy="92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I budgetpropositionen för 2024 aviserade regeringen att kommuner ska få medel under flera år för att stimulera omställning av verksamheten:</a:t>
          </a:r>
          <a:endParaRPr lang="en-US" sz="1100" kern="1200"/>
        </a:p>
      </dsp:txBody>
      <dsp:txXfrm>
        <a:off x="8798863" y="673204"/>
        <a:ext cx="2178980" cy="924416"/>
      </dsp:txXfrm>
    </dsp:sp>
    <dsp:sp modelId="{04CAC71B-133D-4223-B6A8-38A374AA4DF7}">
      <dsp:nvSpPr>
        <dsp:cNvPr id="0" name=""/>
        <dsp:cNvSpPr/>
      </dsp:nvSpPr>
      <dsp:spPr>
        <a:xfrm>
          <a:off x="314044" y="2252066"/>
          <a:ext cx="924416" cy="92441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F92E84-F643-4D34-9A2B-568796FB74A9}">
      <dsp:nvSpPr>
        <dsp:cNvPr id="0" name=""/>
        <dsp:cNvSpPr/>
      </dsp:nvSpPr>
      <dsp:spPr>
        <a:xfrm>
          <a:off x="508171" y="2446194"/>
          <a:ext cx="536161" cy="5361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446B05-F0AA-4CFC-8DE6-144BA3D5B967}">
      <dsp:nvSpPr>
        <dsp:cNvPr id="0" name=""/>
        <dsp:cNvSpPr/>
      </dsp:nvSpPr>
      <dsp:spPr>
        <a:xfrm>
          <a:off x="1436549" y="2252066"/>
          <a:ext cx="2178980" cy="92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År 2024: 200 miljoner</a:t>
          </a:r>
          <a:endParaRPr lang="en-US" sz="1100" kern="1200"/>
        </a:p>
      </dsp:txBody>
      <dsp:txXfrm>
        <a:off x="1436549" y="2252066"/>
        <a:ext cx="2178980" cy="924416"/>
      </dsp:txXfrm>
    </dsp:sp>
    <dsp:sp modelId="{C9CF5B36-F693-46CC-996F-BBC4BFAA815A}">
      <dsp:nvSpPr>
        <dsp:cNvPr id="0" name=""/>
        <dsp:cNvSpPr/>
      </dsp:nvSpPr>
      <dsp:spPr>
        <a:xfrm>
          <a:off x="3995201" y="2252066"/>
          <a:ext cx="924416" cy="92441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32CF85-BF31-431D-AEA1-F22B0B544EF0}">
      <dsp:nvSpPr>
        <dsp:cNvPr id="0" name=""/>
        <dsp:cNvSpPr/>
      </dsp:nvSpPr>
      <dsp:spPr>
        <a:xfrm>
          <a:off x="4189328" y="2446194"/>
          <a:ext cx="536161" cy="5361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7CCCAC-6807-4B8A-AE6F-8E5F3ED87AB0}">
      <dsp:nvSpPr>
        <dsp:cNvPr id="0" name=""/>
        <dsp:cNvSpPr/>
      </dsp:nvSpPr>
      <dsp:spPr>
        <a:xfrm>
          <a:off x="5117706" y="2252066"/>
          <a:ext cx="2178980" cy="92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År 2025: 1,2 miljarder kronor</a:t>
          </a:r>
          <a:endParaRPr lang="en-US" sz="1100" kern="1200"/>
        </a:p>
      </dsp:txBody>
      <dsp:txXfrm>
        <a:off x="5117706" y="2252066"/>
        <a:ext cx="2178980" cy="924416"/>
      </dsp:txXfrm>
    </dsp:sp>
    <dsp:sp modelId="{6967E070-1F2B-4028-BCE4-383E4DCD01FF}">
      <dsp:nvSpPr>
        <dsp:cNvPr id="0" name=""/>
        <dsp:cNvSpPr/>
      </dsp:nvSpPr>
      <dsp:spPr>
        <a:xfrm>
          <a:off x="7676357" y="2252066"/>
          <a:ext cx="924416" cy="92441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B310E-F9CF-4707-8143-C4EB9495C9CD}">
      <dsp:nvSpPr>
        <dsp:cNvPr id="0" name=""/>
        <dsp:cNvSpPr/>
      </dsp:nvSpPr>
      <dsp:spPr>
        <a:xfrm>
          <a:off x="7870485" y="2446194"/>
          <a:ext cx="536161" cy="53616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16F2FA-6D11-4AB6-9CDF-D8B098F464A6}">
      <dsp:nvSpPr>
        <dsp:cNvPr id="0" name=""/>
        <dsp:cNvSpPr/>
      </dsp:nvSpPr>
      <dsp:spPr>
        <a:xfrm>
          <a:off x="8798863" y="2252066"/>
          <a:ext cx="2178980" cy="92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År 2026-2028: 2,2 miljarder kronor varje år</a:t>
          </a:r>
          <a:endParaRPr lang="en-US" sz="1100" kern="1200"/>
        </a:p>
      </dsp:txBody>
      <dsp:txXfrm>
        <a:off x="8798863" y="2252066"/>
        <a:ext cx="2178980" cy="924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60C3B-6569-4A54-87EB-E4506A51ECD8}">
      <dsp:nvSpPr>
        <dsp:cNvPr id="0" name=""/>
        <dsp:cNvSpPr/>
      </dsp:nvSpPr>
      <dsp:spPr>
        <a:xfrm>
          <a:off x="4561333" y="0"/>
          <a:ext cx="2292997" cy="913459"/>
        </a:xfrm>
        <a:prstGeom prst="trapezoid">
          <a:avLst>
            <a:gd name="adj" fmla="val 12551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sv-SE" sz="1200" kern="1200" dirty="0"/>
        </a:p>
        <a:p>
          <a:pPr marL="0" lvl="0" indent="0" algn="ctr" defTabSz="533400">
            <a:lnSpc>
              <a:spcPct val="90000"/>
            </a:lnSpc>
            <a:spcBef>
              <a:spcPct val="0"/>
            </a:spcBef>
            <a:spcAft>
              <a:spcPct val="35000"/>
            </a:spcAft>
            <a:buNone/>
          </a:pPr>
          <a:r>
            <a:rPr lang="sv-SE" sz="1200" kern="1200" dirty="0">
              <a:solidFill>
                <a:schemeClr val="bg1"/>
              </a:solidFill>
            </a:rPr>
            <a:t>Om alla övriga </a:t>
          </a:r>
        </a:p>
        <a:p>
          <a:pPr marL="0" lvl="0" indent="0" algn="ctr" defTabSz="533400">
            <a:lnSpc>
              <a:spcPct val="90000"/>
            </a:lnSpc>
            <a:spcBef>
              <a:spcPct val="0"/>
            </a:spcBef>
            <a:spcAft>
              <a:spcPct val="35000"/>
            </a:spcAft>
            <a:buNone/>
          </a:pPr>
          <a:r>
            <a:rPr lang="sv-SE" sz="1200" kern="1200" dirty="0">
              <a:solidFill>
                <a:schemeClr val="bg1"/>
              </a:solidFill>
            </a:rPr>
            <a:t>ska gå upp till heltid</a:t>
          </a:r>
        </a:p>
        <a:p>
          <a:pPr marL="0" lvl="0" indent="0" algn="ctr" defTabSz="533400">
            <a:lnSpc>
              <a:spcPct val="90000"/>
            </a:lnSpc>
            <a:spcBef>
              <a:spcPct val="0"/>
            </a:spcBef>
            <a:spcAft>
              <a:spcPct val="35000"/>
            </a:spcAft>
            <a:buNone/>
          </a:pPr>
          <a:r>
            <a:rPr lang="sv-SE" sz="1200" b="1" kern="1200" dirty="0">
              <a:solidFill>
                <a:schemeClr val="bg1"/>
              </a:solidFill>
            </a:rPr>
            <a:t>Ca 15 </a:t>
          </a:r>
          <a:r>
            <a:rPr lang="sv-SE" sz="1200" b="1" kern="1200" dirty="0" err="1">
              <a:solidFill>
                <a:schemeClr val="bg1"/>
              </a:solidFill>
            </a:rPr>
            <a:t>åa</a:t>
          </a:r>
          <a:r>
            <a:rPr lang="sv-SE" sz="1200" b="1" kern="1200" dirty="0">
              <a:solidFill>
                <a:schemeClr val="bg1"/>
              </a:solidFill>
            </a:rPr>
            <a:t> =10 Mkr</a:t>
          </a:r>
        </a:p>
      </dsp:txBody>
      <dsp:txXfrm>
        <a:off x="4561333" y="0"/>
        <a:ext cx="2292997" cy="913459"/>
      </dsp:txXfrm>
    </dsp:sp>
    <dsp:sp modelId="{4768A1ED-F450-4283-9286-810DDF50944F}">
      <dsp:nvSpPr>
        <dsp:cNvPr id="0" name=""/>
        <dsp:cNvSpPr/>
      </dsp:nvSpPr>
      <dsp:spPr>
        <a:xfrm>
          <a:off x="3357441" y="923360"/>
          <a:ext cx="4585994" cy="913459"/>
        </a:xfrm>
        <a:prstGeom prst="trapezoid">
          <a:avLst>
            <a:gd name="adj" fmla="val 125512"/>
          </a:avLst>
        </a:prstGeom>
        <a:gradFill rotWithShape="0">
          <a:gsLst>
            <a:gs pos="0">
              <a:schemeClr val="accent4">
                <a:hueOff val="3934574"/>
                <a:satOff val="5358"/>
                <a:lumOff val="-5621"/>
                <a:alphaOff val="0"/>
                <a:satMod val="103000"/>
                <a:lumMod val="102000"/>
                <a:tint val="94000"/>
              </a:schemeClr>
            </a:gs>
            <a:gs pos="50000">
              <a:schemeClr val="accent4">
                <a:hueOff val="3934574"/>
                <a:satOff val="5358"/>
                <a:lumOff val="-5621"/>
                <a:alphaOff val="0"/>
                <a:satMod val="110000"/>
                <a:lumMod val="100000"/>
                <a:shade val="100000"/>
              </a:schemeClr>
            </a:gs>
            <a:gs pos="100000">
              <a:schemeClr val="accent4">
                <a:hueOff val="3934574"/>
                <a:satOff val="5358"/>
                <a:lumOff val="-56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sv-SE" sz="1200" b="1" kern="1200" dirty="0"/>
        </a:p>
        <a:p>
          <a:pPr marL="0" lvl="0" indent="0" algn="ctr" defTabSz="533400">
            <a:lnSpc>
              <a:spcPct val="90000"/>
            </a:lnSpc>
            <a:spcBef>
              <a:spcPct val="0"/>
            </a:spcBef>
            <a:spcAft>
              <a:spcPct val="35000"/>
            </a:spcAft>
            <a:buNone/>
          </a:pPr>
          <a:endParaRPr lang="sv-SE" sz="1200" b="1" kern="1200" dirty="0"/>
        </a:p>
        <a:p>
          <a:pPr marL="0" lvl="0" indent="0" algn="ctr" defTabSz="533400">
            <a:lnSpc>
              <a:spcPct val="90000"/>
            </a:lnSpc>
            <a:spcBef>
              <a:spcPct val="0"/>
            </a:spcBef>
            <a:spcAft>
              <a:spcPct val="35000"/>
            </a:spcAft>
            <a:buNone/>
          </a:pPr>
          <a:endParaRPr lang="sv-SE" sz="1200" b="1" kern="1200" dirty="0"/>
        </a:p>
        <a:p>
          <a:pPr marL="0" lvl="0" indent="0" algn="ctr" defTabSz="533400">
            <a:lnSpc>
              <a:spcPct val="90000"/>
            </a:lnSpc>
            <a:spcBef>
              <a:spcPct val="0"/>
            </a:spcBef>
            <a:spcAft>
              <a:spcPct val="35000"/>
            </a:spcAft>
            <a:buNone/>
          </a:pPr>
          <a:r>
            <a:rPr lang="sv-SE" sz="1200" b="1" kern="1200" dirty="0"/>
            <a:t>Ej finansierade tjänster inför omläggning 240424</a:t>
          </a:r>
        </a:p>
        <a:p>
          <a:pPr marL="0" lvl="0" indent="0" algn="ctr" defTabSz="533400">
            <a:lnSpc>
              <a:spcPct val="90000"/>
            </a:lnSpc>
            <a:spcBef>
              <a:spcPct val="0"/>
            </a:spcBef>
            <a:spcAft>
              <a:spcPct val="35000"/>
            </a:spcAft>
            <a:buNone/>
          </a:pPr>
          <a:r>
            <a:rPr lang="sv-SE" sz="1200" b="1" kern="1200" dirty="0"/>
            <a:t>2,10 </a:t>
          </a:r>
          <a:r>
            <a:rPr lang="sv-SE" sz="1200" b="1" kern="1200" dirty="0" err="1"/>
            <a:t>åa</a:t>
          </a:r>
          <a:endParaRPr lang="sv-SE" sz="1200" b="1" kern="1200" dirty="0"/>
        </a:p>
        <a:p>
          <a:pPr marL="0" lvl="0" indent="0" algn="ctr" defTabSz="533400">
            <a:lnSpc>
              <a:spcPct val="90000"/>
            </a:lnSpc>
            <a:spcBef>
              <a:spcPct val="0"/>
            </a:spcBef>
            <a:spcAft>
              <a:spcPct val="35000"/>
            </a:spcAft>
            <a:buNone/>
          </a:pPr>
          <a:r>
            <a:rPr lang="sv-SE" sz="1200" b="1" kern="1200" dirty="0">
              <a:solidFill>
                <a:srgbClr val="FF0000"/>
              </a:solidFill>
            </a:rPr>
            <a:t>1,3 Mkr</a:t>
          </a:r>
        </a:p>
        <a:p>
          <a:pPr marL="0" lvl="0" indent="0" algn="ctr" defTabSz="533400">
            <a:lnSpc>
              <a:spcPct val="90000"/>
            </a:lnSpc>
            <a:spcBef>
              <a:spcPct val="0"/>
            </a:spcBef>
            <a:spcAft>
              <a:spcPct val="35000"/>
            </a:spcAft>
            <a:buNone/>
          </a:pPr>
          <a:endParaRPr lang="sv-SE" sz="3700" kern="1200" dirty="0"/>
        </a:p>
      </dsp:txBody>
      <dsp:txXfrm>
        <a:off x="4159990" y="923360"/>
        <a:ext cx="2980896" cy="913459"/>
      </dsp:txXfrm>
    </dsp:sp>
    <dsp:sp modelId="{2109CEC2-46B0-405A-9769-412CC4D03370}">
      <dsp:nvSpPr>
        <dsp:cNvPr id="0" name=""/>
        <dsp:cNvSpPr/>
      </dsp:nvSpPr>
      <dsp:spPr>
        <a:xfrm>
          <a:off x="1722900" y="1826918"/>
          <a:ext cx="7846086" cy="1298719"/>
        </a:xfrm>
        <a:prstGeom prst="trapezoid">
          <a:avLst>
            <a:gd name="adj" fmla="val 125512"/>
          </a:avLst>
        </a:prstGeom>
        <a:gradFill rotWithShape="0">
          <a:gsLst>
            <a:gs pos="0">
              <a:schemeClr val="accent4">
                <a:hueOff val="7869148"/>
                <a:satOff val="10716"/>
                <a:lumOff val="-11241"/>
                <a:alphaOff val="0"/>
                <a:satMod val="103000"/>
                <a:lumMod val="102000"/>
                <a:tint val="94000"/>
              </a:schemeClr>
            </a:gs>
            <a:gs pos="50000">
              <a:schemeClr val="accent4">
                <a:hueOff val="7869148"/>
                <a:satOff val="10716"/>
                <a:lumOff val="-11241"/>
                <a:alphaOff val="0"/>
                <a:satMod val="110000"/>
                <a:lumMod val="100000"/>
                <a:shade val="100000"/>
              </a:schemeClr>
            </a:gs>
            <a:gs pos="100000">
              <a:schemeClr val="accent4">
                <a:hueOff val="7869148"/>
                <a:satOff val="10716"/>
                <a:lumOff val="-112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Heltider inlagt i planeringen utifrån önskemål 240424</a:t>
          </a:r>
        </a:p>
        <a:p>
          <a:pPr marL="0" lvl="0" indent="0" algn="ctr" defTabSz="533400">
            <a:lnSpc>
              <a:spcPct val="90000"/>
            </a:lnSpc>
            <a:spcBef>
              <a:spcPct val="0"/>
            </a:spcBef>
            <a:spcAft>
              <a:spcPct val="35000"/>
            </a:spcAft>
            <a:buNone/>
          </a:pPr>
          <a:r>
            <a:rPr lang="sv-SE" sz="1100" kern="1200" dirty="0"/>
            <a:t>Lycka vägen 50%  	</a:t>
          </a:r>
          <a:endParaRPr lang="sv-SE" sz="900" kern="1200" dirty="0"/>
        </a:p>
        <a:p>
          <a:pPr marL="0" lvl="0" indent="0" algn="ctr" defTabSz="533400">
            <a:lnSpc>
              <a:spcPct val="90000"/>
            </a:lnSpc>
            <a:spcBef>
              <a:spcPct val="0"/>
            </a:spcBef>
            <a:spcAft>
              <a:spcPct val="35000"/>
            </a:spcAft>
            <a:buNone/>
          </a:pPr>
          <a:r>
            <a:rPr lang="sv-SE" sz="1100" kern="1200" dirty="0" err="1"/>
            <a:t>Edshult</a:t>
          </a:r>
          <a:r>
            <a:rPr lang="sv-SE" sz="1100" kern="1200" dirty="0"/>
            <a:t> 42% 		</a:t>
          </a:r>
          <a:endParaRPr lang="sv-SE" sz="800" kern="1200" dirty="0"/>
        </a:p>
        <a:p>
          <a:pPr marL="0" lvl="0" indent="0" algn="ctr" defTabSz="533400">
            <a:lnSpc>
              <a:spcPct val="90000"/>
            </a:lnSpc>
            <a:spcBef>
              <a:spcPct val="0"/>
            </a:spcBef>
            <a:spcAft>
              <a:spcPct val="35000"/>
            </a:spcAft>
            <a:buNone/>
          </a:pPr>
          <a:r>
            <a:rPr lang="sv-SE" sz="1100" kern="1200" dirty="0"/>
            <a:t>      Björkbacken 44% Växel 0% 	</a:t>
          </a:r>
          <a:endParaRPr lang="sv-SE" sz="800" kern="1200" dirty="0"/>
        </a:p>
        <a:p>
          <a:pPr marL="0" lvl="0" indent="0" algn="ctr" defTabSz="533400">
            <a:lnSpc>
              <a:spcPct val="90000"/>
            </a:lnSpc>
            <a:spcBef>
              <a:spcPct val="0"/>
            </a:spcBef>
            <a:spcAft>
              <a:spcPct val="35000"/>
            </a:spcAft>
            <a:buNone/>
          </a:pPr>
          <a:r>
            <a:rPr lang="sv-SE" sz="1100" kern="1200" dirty="0"/>
            <a:t>Solhem 17% 		</a:t>
          </a:r>
          <a:endParaRPr lang="sv-SE" sz="800" kern="1200" dirty="0"/>
        </a:p>
      </dsp:txBody>
      <dsp:txXfrm>
        <a:off x="3095965" y="1826918"/>
        <a:ext cx="5099956" cy="1298719"/>
      </dsp:txXfrm>
    </dsp:sp>
    <dsp:sp modelId="{A88AC7BE-18EA-4EB7-AE49-AE141312AB6E}">
      <dsp:nvSpPr>
        <dsp:cNvPr id="0" name=""/>
        <dsp:cNvSpPr/>
      </dsp:nvSpPr>
      <dsp:spPr>
        <a:xfrm>
          <a:off x="0" y="3125637"/>
          <a:ext cx="11291888" cy="1372700"/>
        </a:xfrm>
        <a:prstGeom prst="trapezoid">
          <a:avLst>
            <a:gd name="adj" fmla="val 125512"/>
          </a:avLst>
        </a:prstGeom>
        <a:gradFill rotWithShape="0">
          <a:gsLst>
            <a:gs pos="0">
              <a:schemeClr val="accent4">
                <a:hueOff val="11803722"/>
                <a:satOff val="16074"/>
                <a:lumOff val="-16862"/>
                <a:alphaOff val="0"/>
                <a:satMod val="103000"/>
                <a:lumMod val="102000"/>
                <a:tint val="94000"/>
              </a:schemeClr>
            </a:gs>
            <a:gs pos="50000">
              <a:schemeClr val="accent4">
                <a:hueOff val="11803722"/>
                <a:satOff val="16074"/>
                <a:lumOff val="-16862"/>
                <a:alphaOff val="0"/>
                <a:satMod val="110000"/>
                <a:lumMod val="100000"/>
                <a:shade val="100000"/>
              </a:schemeClr>
            </a:gs>
            <a:gs pos="100000">
              <a:schemeClr val="accent4">
                <a:hueOff val="11803722"/>
                <a:satOff val="16074"/>
                <a:lumOff val="-1686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solidFill>
                <a:schemeClr val="bg1"/>
              </a:solidFill>
            </a:rPr>
            <a:t>Grund personaltäthet enligt planering inkl. heltider 240424</a:t>
          </a:r>
        </a:p>
        <a:p>
          <a:pPr marL="0" lvl="0" indent="0" algn="ctr" defTabSz="533400">
            <a:lnSpc>
              <a:spcPct val="90000"/>
            </a:lnSpc>
            <a:spcBef>
              <a:spcPct val="0"/>
            </a:spcBef>
            <a:spcAft>
              <a:spcPct val="35000"/>
            </a:spcAft>
            <a:buNone/>
          </a:pPr>
          <a:r>
            <a:rPr lang="sv-SE" sz="1200" u="none" kern="1200" dirty="0">
              <a:solidFill>
                <a:schemeClr val="bg1"/>
              </a:solidFill>
            </a:rPr>
            <a:t>Lycka vägen  0,85 	</a:t>
          </a:r>
          <a:r>
            <a:rPr lang="sv-SE" sz="1050" u="none" kern="1200" dirty="0">
              <a:solidFill>
                <a:schemeClr val="bg1"/>
              </a:solidFill>
            </a:rPr>
            <a:t>(ska vara 0,87) </a:t>
          </a:r>
        </a:p>
        <a:p>
          <a:pPr marL="0" lvl="0" indent="0" algn="ctr" defTabSz="533400">
            <a:lnSpc>
              <a:spcPct val="90000"/>
            </a:lnSpc>
            <a:spcBef>
              <a:spcPct val="0"/>
            </a:spcBef>
            <a:spcAft>
              <a:spcPct val="35000"/>
            </a:spcAft>
            <a:buNone/>
          </a:pPr>
          <a:r>
            <a:rPr lang="sv-SE" sz="1200" u="none" kern="1200" dirty="0" err="1">
              <a:solidFill>
                <a:schemeClr val="bg1"/>
              </a:solidFill>
            </a:rPr>
            <a:t>Edshult</a:t>
          </a:r>
          <a:r>
            <a:rPr lang="sv-SE" sz="1200" u="none" kern="1200" dirty="0">
              <a:solidFill>
                <a:schemeClr val="bg1"/>
              </a:solidFill>
            </a:rPr>
            <a:t>  0,93		</a:t>
          </a:r>
          <a:r>
            <a:rPr lang="sv-SE" sz="1050" u="none" kern="1200" dirty="0">
              <a:solidFill>
                <a:schemeClr val="bg1"/>
              </a:solidFill>
            </a:rPr>
            <a:t>(ska vara 0,92)</a:t>
          </a:r>
        </a:p>
        <a:p>
          <a:pPr marL="0" lvl="0" indent="0" algn="ctr" defTabSz="533400">
            <a:lnSpc>
              <a:spcPct val="90000"/>
            </a:lnSpc>
            <a:spcBef>
              <a:spcPct val="0"/>
            </a:spcBef>
            <a:spcAft>
              <a:spcPct val="35000"/>
            </a:spcAft>
            <a:buNone/>
          </a:pPr>
          <a:r>
            <a:rPr lang="sv-SE" sz="1200" u="none" kern="1200" dirty="0">
              <a:solidFill>
                <a:schemeClr val="bg1"/>
              </a:solidFill>
            </a:rPr>
            <a:t>Björkbacken 0,91 Växel 0,95 	</a:t>
          </a:r>
          <a:r>
            <a:rPr lang="sv-SE" sz="1050" u="none" kern="1200" dirty="0">
              <a:solidFill>
                <a:schemeClr val="bg1"/>
              </a:solidFill>
            </a:rPr>
            <a:t>(ska vara 0.87)</a:t>
          </a:r>
        </a:p>
        <a:p>
          <a:pPr marL="0" lvl="0" indent="0" algn="ctr" defTabSz="533400">
            <a:lnSpc>
              <a:spcPct val="90000"/>
            </a:lnSpc>
            <a:spcBef>
              <a:spcPct val="0"/>
            </a:spcBef>
            <a:spcAft>
              <a:spcPct val="35000"/>
            </a:spcAft>
            <a:buNone/>
          </a:pPr>
          <a:r>
            <a:rPr lang="sv-SE" sz="1200" u="none" kern="1200" dirty="0">
              <a:solidFill>
                <a:schemeClr val="bg1"/>
              </a:solidFill>
            </a:rPr>
            <a:t>Solhem 0,88		</a:t>
          </a:r>
          <a:r>
            <a:rPr lang="sv-SE" sz="1050" u="none" kern="1200" dirty="0">
              <a:solidFill>
                <a:schemeClr val="bg1"/>
              </a:solidFill>
            </a:rPr>
            <a:t>(ska vara 0.87)</a:t>
          </a:r>
          <a:endParaRPr lang="sv-SE" sz="1400" u="none" kern="1200" dirty="0">
            <a:solidFill>
              <a:schemeClr val="bg1"/>
            </a:solidFill>
          </a:endParaRPr>
        </a:p>
      </dsp:txBody>
      <dsp:txXfrm>
        <a:off x="1976080" y="3125637"/>
        <a:ext cx="7339727" cy="1372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DC013-DD51-482C-9DD6-024238F12E89}">
      <dsp:nvSpPr>
        <dsp:cNvPr id="0" name=""/>
        <dsp:cNvSpPr/>
      </dsp:nvSpPr>
      <dsp:spPr>
        <a:xfrm>
          <a:off x="0" y="673040"/>
          <a:ext cx="10515600" cy="12425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3E54F9-659B-4358-81C4-BC5C6F42CC8E}">
      <dsp:nvSpPr>
        <dsp:cNvPr id="0" name=""/>
        <dsp:cNvSpPr/>
      </dsp:nvSpPr>
      <dsp:spPr>
        <a:xfrm>
          <a:off x="375867" y="952611"/>
          <a:ext cx="683394" cy="6833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220B04-9BD9-4FD2-87E8-C4A5C77CC2D8}">
      <dsp:nvSpPr>
        <dsp:cNvPr id="0" name=""/>
        <dsp:cNvSpPr/>
      </dsp:nvSpPr>
      <dsp:spPr>
        <a:xfrm>
          <a:off x="1435129" y="673040"/>
          <a:ext cx="9080470" cy="124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02" tIns="131502" rIns="131502" bIns="131502" numCol="1" spcCol="1270" anchor="ctr" anchorCtr="0">
          <a:noAutofit/>
        </a:bodyPr>
        <a:lstStyle/>
        <a:p>
          <a:pPr marL="0" lvl="0" indent="0" algn="l" defTabSz="1111250">
            <a:lnSpc>
              <a:spcPct val="90000"/>
            </a:lnSpc>
            <a:spcBef>
              <a:spcPct val="0"/>
            </a:spcBef>
            <a:spcAft>
              <a:spcPct val="35000"/>
            </a:spcAft>
            <a:buNone/>
          </a:pPr>
          <a:r>
            <a:rPr lang="en-US" sz="2500" kern="1200"/>
            <a:t>Finns hjärtstartare på SÄBO?</a:t>
          </a:r>
        </a:p>
      </dsp:txBody>
      <dsp:txXfrm>
        <a:off x="1435129" y="673040"/>
        <a:ext cx="9080470" cy="1242536"/>
      </dsp:txXfrm>
    </dsp:sp>
    <dsp:sp modelId="{A83CD208-757F-41AC-B8CF-A7725A23F635}">
      <dsp:nvSpPr>
        <dsp:cNvPr id="0" name=""/>
        <dsp:cNvSpPr/>
      </dsp:nvSpPr>
      <dsp:spPr>
        <a:xfrm>
          <a:off x="0" y="2226210"/>
          <a:ext cx="10515600" cy="12425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8CA29-1898-4793-BF1C-DD9BB6C0CFAC}">
      <dsp:nvSpPr>
        <dsp:cNvPr id="0" name=""/>
        <dsp:cNvSpPr/>
      </dsp:nvSpPr>
      <dsp:spPr>
        <a:xfrm>
          <a:off x="375867" y="2505781"/>
          <a:ext cx="683394" cy="6833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058729-E2CF-4599-BBB0-D96FE1F3811B}">
      <dsp:nvSpPr>
        <dsp:cNvPr id="0" name=""/>
        <dsp:cNvSpPr/>
      </dsp:nvSpPr>
      <dsp:spPr>
        <a:xfrm>
          <a:off x="1435129" y="2226210"/>
          <a:ext cx="9080470" cy="124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02" tIns="131502" rIns="131502" bIns="131502" numCol="1" spcCol="1270" anchor="ctr" anchorCtr="0">
          <a:noAutofit/>
        </a:bodyPr>
        <a:lstStyle/>
        <a:p>
          <a:pPr marL="0" lvl="0" indent="0" algn="l" defTabSz="1111250">
            <a:lnSpc>
              <a:spcPct val="90000"/>
            </a:lnSpc>
            <a:spcBef>
              <a:spcPct val="0"/>
            </a:spcBef>
            <a:spcAft>
              <a:spcPct val="35000"/>
            </a:spcAft>
            <a:buNone/>
          </a:pPr>
          <a:r>
            <a:rPr lang="en-US" sz="2500" kern="1200"/>
            <a:t>Går det att få renoverat på Edshult vid inflyttning eller är det den förestående ombyggnaden som styr?</a:t>
          </a:r>
        </a:p>
      </dsp:txBody>
      <dsp:txXfrm>
        <a:off x="1435129" y="2226210"/>
        <a:ext cx="9080470" cy="124253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4144003-08B8-D2F9-BEE1-1BE984EF51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241FCD4-BC39-D7C7-B76A-55CACF7AE7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847A3D-1E1A-453E-96C3-AA0B65EBE1EB}" type="datetimeFigureOut">
              <a:rPr lang="sv-SE" smtClean="0"/>
              <a:t>2024-04-28</a:t>
            </a:fld>
            <a:endParaRPr lang="sv-SE"/>
          </a:p>
        </p:txBody>
      </p:sp>
      <p:sp>
        <p:nvSpPr>
          <p:cNvPr id="4" name="Platshållare för sidfot 3">
            <a:extLst>
              <a:ext uri="{FF2B5EF4-FFF2-40B4-BE49-F238E27FC236}">
                <a16:creationId xmlns:a16="http://schemas.microsoft.com/office/drawing/2014/main" id="{C5B385E6-510B-27D3-DF2F-E8B7437182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AFAAA7C-7054-C913-48BB-FF26BA12E4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0A332B-459D-4A47-B207-2583E458DA87}" type="slidenum">
              <a:rPr lang="sv-SE" smtClean="0"/>
              <a:t>‹#›</a:t>
            </a:fld>
            <a:endParaRPr lang="sv-SE"/>
          </a:p>
        </p:txBody>
      </p:sp>
    </p:spTree>
    <p:extLst>
      <p:ext uri="{BB962C8B-B14F-4D97-AF65-F5344CB8AC3E}">
        <p14:creationId xmlns:p14="http://schemas.microsoft.com/office/powerpoint/2010/main" val="258695427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9BFC7-20ED-4045-9233-CA42A0154AB0}" type="datetimeFigureOut">
              <a:rPr lang="sv-SE" smtClean="0"/>
              <a:t>2024-04-28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E307B-97BF-4447-A770-0E2D830599ED}" type="slidenum">
              <a:rPr lang="sv-SE" smtClean="0"/>
              <a:t>‹#›</a:t>
            </a:fld>
            <a:endParaRPr lang="sv-SE"/>
          </a:p>
        </p:txBody>
      </p:sp>
    </p:spTree>
    <p:extLst>
      <p:ext uri="{BB962C8B-B14F-4D97-AF65-F5344CB8AC3E}">
        <p14:creationId xmlns:p14="http://schemas.microsoft.com/office/powerpoint/2010/main" val="3458859233"/>
      </p:ext>
    </p:extLst>
  </p:cSld>
  <p:clrMap bg1="lt1" tx1="dk1" bg2="lt2" tx2="dk2" accent1="accent1" accent2="accent2" accent3="accent3" accent4="accent4" accent5="accent5" accent6="accent6" hlink="hlink" folHlink="folHlink"/>
  <p:notesStyle>
    <a:lvl1pPr marL="176213"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60363" indent="-1841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36575"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20725" indent="-1841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6938"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0BE307B-97BF-4447-A770-0E2D830599ED}" type="slidenum">
              <a:rPr lang="sv-SE" smtClean="0"/>
              <a:t>1</a:t>
            </a:fld>
            <a:endParaRPr lang="sv-SE"/>
          </a:p>
        </p:txBody>
      </p:sp>
    </p:spTree>
    <p:extLst>
      <p:ext uri="{BB962C8B-B14F-4D97-AF65-F5344CB8AC3E}">
        <p14:creationId xmlns:p14="http://schemas.microsoft.com/office/powerpoint/2010/main" val="1779923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E3808B-99D8-6880-B2DA-BBF96B32A99F}"/>
              </a:ext>
            </a:extLst>
          </p:cNvPr>
          <p:cNvSpPr>
            <a:spLocks noGrp="1"/>
          </p:cNvSpPr>
          <p:nvPr>
            <p:ph type="ctrTitle" hasCustomPrompt="1"/>
          </p:nvPr>
        </p:nvSpPr>
        <p:spPr>
          <a:xfrm>
            <a:off x="1524000" y="1109664"/>
            <a:ext cx="9144000" cy="1800000"/>
          </a:xfrm>
        </p:spPr>
        <p:txBody>
          <a:bodyPr anchor="b"/>
          <a:lstStyle>
            <a:lvl1pPr algn="ctr">
              <a:defRPr sz="6000"/>
            </a:lvl1pPr>
          </a:lstStyle>
          <a:p>
            <a:r>
              <a:rPr lang="sv-SE"/>
              <a:t>Rubrik</a:t>
            </a:r>
          </a:p>
        </p:txBody>
      </p:sp>
      <p:sp>
        <p:nvSpPr>
          <p:cNvPr id="3" name="Underrubrik 2">
            <a:extLst>
              <a:ext uri="{FF2B5EF4-FFF2-40B4-BE49-F238E27FC236}">
                <a16:creationId xmlns:a16="http://schemas.microsoft.com/office/drawing/2014/main" id="{34CB2532-4C98-BA76-369B-CE2FF10DB1D7}"/>
              </a:ext>
            </a:extLst>
          </p:cNvPr>
          <p:cNvSpPr>
            <a:spLocks noGrp="1"/>
          </p:cNvSpPr>
          <p:nvPr>
            <p:ph type="subTitle" idx="1" hasCustomPrompt="1"/>
          </p:nvPr>
        </p:nvSpPr>
        <p:spPr>
          <a:xfrm>
            <a:off x="1524000" y="3429000"/>
            <a:ext cx="9144000" cy="1440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2756C4A8-C072-0675-7A4E-57F843E77951}"/>
              </a:ext>
            </a:extLst>
          </p:cNvPr>
          <p:cNvSpPr>
            <a:spLocks noGrp="1"/>
          </p:cNvSpPr>
          <p:nvPr>
            <p:ph type="dt" sz="half" idx="10"/>
          </p:nvPr>
        </p:nvSpPr>
        <p:spPr/>
        <p:txBody>
          <a:bodyPr/>
          <a:lstStyle/>
          <a:p>
            <a:fld id="{AD1C94BA-8CA1-43E9-846F-A1C05F12182D}" type="datetime1">
              <a:rPr lang="sv-SE" smtClean="0"/>
              <a:t>2024-04-28</a:t>
            </a:fld>
            <a:endParaRPr lang="sv-SE"/>
          </a:p>
        </p:txBody>
      </p:sp>
      <p:sp>
        <p:nvSpPr>
          <p:cNvPr id="5" name="Platshållare för sidfot 4">
            <a:extLst>
              <a:ext uri="{FF2B5EF4-FFF2-40B4-BE49-F238E27FC236}">
                <a16:creationId xmlns:a16="http://schemas.microsoft.com/office/drawing/2014/main" id="{A24DEC1B-241F-9498-D597-747AF29715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1EC771-122C-AEA4-361B-90D9FA1D0E12}"/>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4774735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dast bi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6533111-DD6A-51B6-CCA7-0650BD020E42}"/>
              </a:ext>
            </a:extLst>
          </p:cNvPr>
          <p:cNvSpPr>
            <a:spLocks noGrp="1"/>
          </p:cNvSpPr>
          <p:nvPr>
            <p:ph type="dt" sz="half" idx="10"/>
          </p:nvPr>
        </p:nvSpPr>
        <p:spPr/>
        <p:txBody>
          <a:bodyPr/>
          <a:lstStyle/>
          <a:p>
            <a:fld id="{8C5902A6-0531-42A3-83FC-DD42D9FA439F}" type="datetime1">
              <a:rPr lang="sv-SE" smtClean="0"/>
              <a:t>2024-05-05</a:t>
            </a:fld>
            <a:endParaRPr lang="sv-SE"/>
          </a:p>
        </p:txBody>
      </p:sp>
      <p:sp>
        <p:nvSpPr>
          <p:cNvPr id="3" name="Platshållare för sidfot 2">
            <a:extLst>
              <a:ext uri="{FF2B5EF4-FFF2-40B4-BE49-F238E27FC236}">
                <a16:creationId xmlns:a16="http://schemas.microsoft.com/office/drawing/2014/main" id="{1289DFC0-073F-75EA-44BE-0B5DAC0BFB1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C3A1E7-07C9-80DB-8961-E7E02C774A4C}"/>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5" name="Platshållare för bild 7">
            <a:extLst>
              <a:ext uri="{FF2B5EF4-FFF2-40B4-BE49-F238E27FC236}">
                <a16:creationId xmlns:a16="http://schemas.microsoft.com/office/drawing/2014/main" id="{9CAAEC43-E32B-9240-C246-2E5E877B7DAF}"/>
              </a:ext>
            </a:extLst>
          </p:cNvPr>
          <p:cNvSpPr>
            <a:spLocks noGrp="1"/>
          </p:cNvSpPr>
          <p:nvPr>
            <p:ph type="pic" sz="quarter" idx="13"/>
          </p:nvPr>
        </p:nvSpPr>
        <p:spPr bwMode="ltGray">
          <a:xfrm>
            <a:off x="215900" y="228599"/>
            <a:ext cx="11749088" cy="5646739"/>
          </a:xfrm>
          <a:solidFill>
            <a:schemeClr val="bg2"/>
          </a:solidFill>
        </p:spPr>
        <p:txBody>
          <a:bodyPr>
            <a:normAutofit/>
          </a:bodyPr>
          <a:lstStyle>
            <a:lvl1pPr marL="0" indent="0">
              <a:buNone/>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143860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ed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F5CA1CCF-1627-9A98-58DC-70006B19A496}"/>
              </a:ext>
            </a:extLst>
          </p:cNvPr>
          <p:cNvSpPr>
            <a:spLocks noGrp="1"/>
          </p:cNvSpPr>
          <p:nvPr>
            <p:ph type="pic" sz="quarter" idx="13"/>
          </p:nvPr>
        </p:nvSpPr>
        <p:spPr bwMode="ltGray">
          <a:xfrm>
            <a:off x="0" y="0"/>
            <a:ext cx="12192000" cy="6308725"/>
          </a:xfrm>
          <a:solidFill>
            <a:schemeClr val="bg2"/>
          </a:solidFill>
        </p:spPr>
        <p:txBody>
          <a:bodyPr>
            <a:normAutofit/>
          </a:bodyPr>
          <a:lstStyle>
            <a:lvl1pPr marL="0" indent="0">
              <a:buNone/>
              <a:defRPr sz="2000"/>
            </a:lvl1pPr>
          </a:lstStyle>
          <a:p>
            <a:r>
              <a:rPr lang="sv-SE"/>
              <a:t>Klicka på ikonen för att lägga till en bild</a:t>
            </a:r>
          </a:p>
        </p:txBody>
      </p:sp>
      <p:sp>
        <p:nvSpPr>
          <p:cNvPr id="2" name="Rubrik 1">
            <a:extLst>
              <a:ext uri="{FF2B5EF4-FFF2-40B4-BE49-F238E27FC236}">
                <a16:creationId xmlns:a16="http://schemas.microsoft.com/office/drawing/2014/main" id="{A1E3808B-99D8-6880-B2DA-BBF96B32A99F}"/>
              </a:ext>
            </a:extLst>
          </p:cNvPr>
          <p:cNvSpPr>
            <a:spLocks noGrp="1"/>
          </p:cNvSpPr>
          <p:nvPr>
            <p:ph type="ctrTitle" hasCustomPrompt="1"/>
          </p:nvPr>
        </p:nvSpPr>
        <p:spPr>
          <a:xfrm>
            <a:off x="1524000" y="1109664"/>
            <a:ext cx="9144000" cy="1800000"/>
          </a:xfrm>
        </p:spPr>
        <p:txBody>
          <a:bodyPr anchor="b"/>
          <a:lstStyle>
            <a:lvl1pPr algn="ctr">
              <a:defRPr sz="6000"/>
            </a:lvl1pPr>
          </a:lstStyle>
          <a:p>
            <a:r>
              <a:rPr lang="sv-SE"/>
              <a:t>Rubrik</a:t>
            </a:r>
          </a:p>
        </p:txBody>
      </p:sp>
      <p:sp>
        <p:nvSpPr>
          <p:cNvPr id="3" name="Underrubrik 2">
            <a:extLst>
              <a:ext uri="{FF2B5EF4-FFF2-40B4-BE49-F238E27FC236}">
                <a16:creationId xmlns:a16="http://schemas.microsoft.com/office/drawing/2014/main" id="{34CB2532-4C98-BA76-369B-CE2FF10DB1D7}"/>
              </a:ext>
            </a:extLst>
          </p:cNvPr>
          <p:cNvSpPr>
            <a:spLocks noGrp="1"/>
          </p:cNvSpPr>
          <p:nvPr>
            <p:ph type="subTitle" idx="1" hasCustomPrompt="1"/>
          </p:nvPr>
        </p:nvSpPr>
        <p:spPr>
          <a:xfrm>
            <a:off x="1524000" y="3429000"/>
            <a:ext cx="9144000" cy="1440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2756C4A8-C072-0675-7A4E-57F843E77951}"/>
              </a:ext>
            </a:extLst>
          </p:cNvPr>
          <p:cNvSpPr>
            <a:spLocks noGrp="1"/>
          </p:cNvSpPr>
          <p:nvPr>
            <p:ph type="dt" sz="half" idx="10"/>
          </p:nvPr>
        </p:nvSpPr>
        <p:spPr/>
        <p:txBody>
          <a:bodyPr/>
          <a:lstStyle/>
          <a:p>
            <a:fld id="{E47C1D40-639A-4468-B5AA-B35F6F357341}" type="datetime1">
              <a:rPr lang="sv-SE" smtClean="0"/>
              <a:t>2024-04-28</a:t>
            </a:fld>
            <a:endParaRPr lang="sv-SE"/>
          </a:p>
        </p:txBody>
      </p:sp>
      <p:sp>
        <p:nvSpPr>
          <p:cNvPr id="5" name="Platshållare för sidfot 4">
            <a:extLst>
              <a:ext uri="{FF2B5EF4-FFF2-40B4-BE49-F238E27FC236}">
                <a16:creationId xmlns:a16="http://schemas.microsoft.com/office/drawing/2014/main" id="{A24DEC1B-241F-9498-D597-747AF29715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1EC771-122C-AEA4-361B-90D9FA1D0E12}"/>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294206355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C5A2AE9-A914-E73C-84F4-C37CF9F7949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8BD5DA4-4556-30BE-863B-CEC3C0919562}"/>
              </a:ext>
            </a:extLst>
          </p:cNvPr>
          <p:cNvSpPr>
            <a:spLocks noGrp="1"/>
          </p:cNvSpPr>
          <p:nvPr>
            <p:ph type="dt" sz="half" idx="10"/>
          </p:nvPr>
        </p:nvSpPr>
        <p:spPr/>
        <p:txBody>
          <a:bodyPr/>
          <a:lstStyle/>
          <a:p>
            <a:fld id="{5BF4ABC3-54B2-4AAB-BDDB-3AA839E49310}" type="datetime1">
              <a:rPr lang="sv-SE" smtClean="0"/>
              <a:t>2024-04-28</a:t>
            </a:fld>
            <a:endParaRPr lang="sv-SE"/>
          </a:p>
        </p:txBody>
      </p:sp>
      <p:sp>
        <p:nvSpPr>
          <p:cNvPr id="5" name="Platshållare för sidfot 4">
            <a:extLst>
              <a:ext uri="{FF2B5EF4-FFF2-40B4-BE49-F238E27FC236}">
                <a16:creationId xmlns:a16="http://schemas.microsoft.com/office/drawing/2014/main" id="{C1980EC4-4D11-EF83-B624-723DD2E7F9C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784BC2-3A5E-A85F-9A43-F5C13756162D}"/>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2" name="Rubrik 1">
            <a:extLst>
              <a:ext uri="{FF2B5EF4-FFF2-40B4-BE49-F238E27FC236}">
                <a16:creationId xmlns:a16="http://schemas.microsoft.com/office/drawing/2014/main" id="{C7C419A8-2D83-94C4-22F9-CCA8E37DE669}"/>
              </a:ext>
            </a:extLst>
          </p:cNvPr>
          <p:cNvSpPr>
            <a:spLocks noGrp="1"/>
          </p:cNvSpPr>
          <p:nvPr>
            <p:ph type="title" hasCustomPrompt="1"/>
          </p:nvPr>
        </p:nvSpPr>
        <p:spPr/>
        <p:txBody>
          <a:bodyPr/>
          <a:lstStyle>
            <a:lvl1pPr>
              <a:defRPr/>
            </a:lvl1pPr>
          </a:lstStyle>
          <a:p>
            <a:r>
              <a:rPr lang="sv-SE"/>
              <a:t>Rubrik</a:t>
            </a:r>
          </a:p>
        </p:txBody>
      </p:sp>
    </p:spTree>
    <p:extLst>
      <p:ext uri="{BB962C8B-B14F-4D97-AF65-F5344CB8AC3E}">
        <p14:creationId xmlns:p14="http://schemas.microsoft.com/office/powerpoint/2010/main" val="356504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D0A542-B440-F338-FC91-791758EA2322}"/>
              </a:ext>
            </a:extLst>
          </p:cNvPr>
          <p:cNvSpPr>
            <a:spLocks noGrp="1"/>
          </p:cNvSpPr>
          <p:nvPr>
            <p:ph type="title" hasCustomPrompt="1"/>
          </p:nvPr>
        </p:nvSpPr>
        <p:spPr>
          <a:xfrm>
            <a:off x="831850" y="1808163"/>
            <a:ext cx="10515600" cy="2754312"/>
          </a:xfrm>
        </p:spPr>
        <p:txBody>
          <a:bodyPr anchor="b">
            <a:normAutofit/>
          </a:bodyPr>
          <a:lstStyle>
            <a:lvl1pPr>
              <a:defRPr sz="4400"/>
            </a:lvl1pPr>
          </a:lstStyle>
          <a:p>
            <a:r>
              <a:rPr lang="sv-SE"/>
              <a:t>Avsnittsrubrik</a:t>
            </a:r>
          </a:p>
        </p:txBody>
      </p:sp>
      <p:sp>
        <p:nvSpPr>
          <p:cNvPr id="3" name="Platshållare för text 2">
            <a:extLst>
              <a:ext uri="{FF2B5EF4-FFF2-40B4-BE49-F238E27FC236}">
                <a16:creationId xmlns:a16="http://schemas.microsoft.com/office/drawing/2014/main" id="{42653A33-BB19-85CB-19CE-BAA414C4152B}"/>
              </a:ext>
            </a:extLst>
          </p:cNvPr>
          <p:cNvSpPr>
            <a:spLocks noGrp="1"/>
          </p:cNvSpPr>
          <p:nvPr>
            <p:ph type="body" idx="1" hasCustomPrompt="1"/>
          </p:nvPr>
        </p:nvSpPr>
        <p:spPr>
          <a:xfrm>
            <a:off x="831850" y="4589463"/>
            <a:ext cx="10515600" cy="13604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DCBD24B2-2C87-9FA6-511C-EEC14B3D7CA6}"/>
              </a:ext>
            </a:extLst>
          </p:cNvPr>
          <p:cNvSpPr>
            <a:spLocks noGrp="1"/>
          </p:cNvSpPr>
          <p:nvPr>
            <p:ph type="dt" sz="half" idx="10"/>
          </p:nvPr>
        </p:nvSpPr>
        <p:spPr/>
        <p:txBody>
          <a:bodyPr/>
          <a:lstStyle/>
          <a:p>
            <a:fld id="{3F63CB05-455A-4ADC-B8CE-1997C6EE2C6B}" type="datetime1">
              <a:rPr lang="sv-SE" smtClean="0"/>
              <a:t>2024-04-28</a:t>
            </a:fld>
            <a:endParaRPr lang="sv-SE"/>
          </a:p>
        </p:txBody>
      </p:sp>
      <p:sp>
        <p:nvSpPr>
          <p:cNvPr id="5" name="Platshållare för sidfot 4">
            <a:extLst>
              <a:ext uri="{FF2B5EF4-FFF2-40B4-BE49-F238E27FC236}">
                <a16:creationId xmlns:a16="http://schemas.microsoft.com/office/drawing/2014/main" id="{5EEA17A8-6586-3420-0322-EB938361B1E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0AD8F61-CE14-CCAB-AD29-AC37AB2359CA}"/>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270234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48E172-E5C0-B960-CF99-BA2F24B1F728}"/>
              </a:ext>
            </a:extLst>
          </p:cNvPr>
          <p:cNvSpPr>
            <a:spLocks noGrp="1"/>
          </p:cNvSpPr>
          <p:nvPr>
            <p:ph sz="half" idx="1"/>
          </p:nvPr>
        </p:nvSpPr>
        <p:spPr>
          <a:xfrm>
            <a:off x="838200" y="1825625"/>
            <a:ext cx="5149850" cy="41243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650C938-A335-D9FE-66C6-3614920D1629}"/>
              </a:ext>
            </a:extLst>
          </p:cNvPr>
          <p:cNvSpPr>
            <a:spLocks noGrp="1"/>
          </p:cNvSpPr>
          <p:nvPr>
            <p:ph sz="half" idx="2"/>
          </p:nvPr>
        </p:nvSpPr>
        <p:spPr>
          <a:xfrm>
            <a:off x="6203950" y="1825625"/>
            <a:ext cx="5149850" cy="41243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069D903-BE80-16F0-2A19-1EE775F8FFC0}"/>
              </a:ext>
            </a:extLst>
          </p:cNvPr>
          <p:cNvSpPr>
            <a:spLocks noGrp="1"/>
          </p:cNvSpPr>
          <p:nvPr>
            <p:ph type="dt" sz="half" idx="10"/>
          </p:nvPr>
        </p:nvSpPr>
        <p:spPr/>
        <p:txBody>
          <a:bodyPr/>
          <a:lstStyle/>
          <a:p>
            <a:fld id="{39AB1295-B03C-4A78-9696-8348E63F0AF7}" type="datetime1">
              <a:rPr lang="sv-SE" smtClean="0"/>
              <a:t>2024-04-28</a:t>
            </a:fld>
            <a:endParaRPr lang="sv-SE"/>
          </a:p>
        </p:txBody>
      </p:sp>
      <p:sp>
        <p:nvSpPr>
          <p:cNvPr id="6" name="Platshållare för sidfot 5">
            <a:extLst>
              <a:ext uri="{FF2B5EF4-FFF2-40B4-BE49-F238E27FC236}">
                <a16:creationId xmlns:a16="http://schemas.microsoft.com/office/drawing/2014/main" id="{5651D3F1-B715-0CBE-BFEE-AE25724625E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5F0009-7FAF-C64B-3DB8-0E1487539D62}"/>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2" name="Rubrik 1">
            <a:extLst>
              <a:ext uri="{FF2B5EF4-FFF2-40B4-BE49-F238E27FC236}">
                <a16:creationId xmlns:a16="http://schemas.microsoft.com/office/drawing/2014/main" id="{C1884FE7-0ECC-8328-387F-3F0FE35CE2DA}"/>
              </a:ext>
            </a:extLst>
          </p:cNvPr>
          <p:cNvSpPr>
            <a:spLocks noGrp="1"/>
          </p:cNvSpPr>
          <p:nvPr>
            <p:ph type="title" hasCustomPrompt="1"/>
          </p:nvPr>
        </p:nvSpPr>
        <p:spPr/>
        <p:txBody>
          <a:bodyPr/>
          <a:lstStyle>
            <a:lvl1pPr>
              <a:defRPr/>
            </a:lvl1pPr>
          </a:lstStyle>
          <a:p>
            <a:r>
              <a:rPr lang="sv-SE"/>
              <a:t>Rubrik</a:t>
            </a:r>
          </a:p>
        </p:txBody>
      </p:sp>
    </p:spTree>
    <p:extLst>
      <p:ext uri="{BB962C8B-B14F-4D97-AF65-F5344CB8AC3E}">
        <p14:creationId xmlns:p14="http://schemas.microsoft.com/office/powerpoint/2010/main" val="207957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854CC55-1FC0-F31A-F30C-84EF2304DA09}"/>
              </a:ext>
            </a:extLst>
          </p:cNvPr>
          <p:cNvSpPr>
            <a:spLocks noGrp="1"/>
          </p:cNvSpPr>
          <p:nvPr>
            <p:ph type="body" idx="1"/>
          </p:nvPr>
        </p:nvSpPr>
        <p:spPr>
          <a:xfrm>
            <a:off x="839789" y="1808163"/>
            <a:ext cx="5148262"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8AFDC81-BF50-0EA8-9D7E-6836E5128E18}"/>
              </a:ext>
            </a:extLst>
          </p:cNvPr>
          <p:cNvSpPr>
            <a:spLocks noGrp="1"/>
          </p:cNvSpPr>
          <p:nvPr>
            <p:ph sz="half" idx="2"/>
          </p:nvPr>
        </p:nvSpPr>
        <p:spPr>
          <a:xfrm>
            <a:off x="839789" y="2600325"/>
            <a:ext cx="5148262" cy="3349625"/>
          </a:xfrm>
        </p:spPr>
        <p:txBody>
          <a:bodyPr>
            <a:normAutofit/>
          </a:bodyPr>
          <a:lstStyle>
            <a:lvl1pPr>
              <a:defRPr sz="2400"/>
            </a:lvl1pPr>
            <a:lvl2pPr>
              <a:defRPr sz="2400"/>
            </a:lvl2pPr>
            <a:lvl3pPr>
              <a:defRPr sz="2400"/>
            </a:lvl3pPr>
            <a:lvl4pPr>
              <a:defRPr sz="2400"/>
            </a:lvl4pPr>
            <a:lvl5pPr>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305E0DE-9CF3-410C-C330-37F87BE7C369}"/>
              </a:ext>
            </a:extLst>
          </p:cNvPr>
          <p:cNvSpPr>
            <a:spLocks noGrp="1"/>
          </p:cNvSpPr>
          <p:nvPr>
            <p:ph type="body" sz="quarter" idx="3"/>
          </p:nvPr>
        </p:nvSpPr>
        <p:spPr>
          <a:xfrm>
            <a:off x="6203950" y="1808163"/>
            <a:ext cx="5151437"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14F56A1-FF4E-F478-4428-5FC4FFE453D6}"/>
              </a:ext>
            </a:extLst>
          </p:cNvPr>
          <p:cNvSpPr>
            <a:spLocks noGrp="1"/>
          </p:cNvSpPr>
          <p:nvPr>
            <p:ph sz="quarter" idx="4"/>
          </p:nvPr>
        </p:nvSpPr>
        <p:spPr>
          <a:xfrm>
            <a:off x="6203950" y="2600325"/>
            <a:ext cx="5151437" cy="3349625"/>
          </a:xfrm>
        </p:spPr>
        <p:txBody>
          <a:bodyPr>
            <a:normAutofit/>
          </a:bodyPr>
          <a:lstStyle>
            <a:lvl1pPr>
              <a:defRPr sz="2400"/>
            </a:lvl1pPr>
            <a:lvl2pPr>
              <a:defRPr sz="2400"/>
            </a:lvl2pPr>
            <a:lvl3pPr>
              <a:defRPr sz="2400"/>
            </a:lvl3pPr>
            <a:lvl4pPr>
              <a:defRPr sz="2400"/>
            </a:lvl4pPr>
            <a:lvl5pPr>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774DB09-23DB-7DD2-6CCA-C9898CCDB8AA}"/>
              </a:ext>
            </a:extLst>
          </p:cNvPr>
          <p:cNvSpPr>
            <a:spLocks noGrp="1"/>
          </p:cNvSpPr>
          <p:nvPr>
            <p:ph type="dt" sz="half" idx="10"/>
          </p:nvPr>
        </p:nvSpPr>
        <p:spPr/>
        <p:txBody>
          <a:bodyPr/>
          <a:lstStyle/>
          <a:p>
            <a:fld id="{C94A6839-D92F-4BD3-B2A9-A9BA506E9C5E}" type="datetime1">
              <a:rPr lang="sv-SE" smtClean="0"/>
              <a:t>2024-04-28</a:t>
            </a:fld>
            <a:endParaRPr lang="sv-SE"/>
          </a:p>
        </p:txBody>
      </p:sp>
      <p:sp>
        <p:nvSpPr>
          <p:cNvPr id="8" name="Platshållare för sidfot 7">
            <a:extLst>
              <a:ext uri="{FF2B5EF4-FFF2-40B4-BE49-F238E27FC236}">
                <a16:creationId xmlns:a16="http://schemas.microsoft.com/office/drawing/2014/main" id="{B6E14D96-FF0A-4BA8-6CD5-1D0A4B21973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AAB43C5-F26B-FD65-ABC4-E8CB7DFFEB45}"/>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2" name="Rubrik 1">
            <a:extLst>
              <a:ext uri="{FF2B5EF4-FFF2-40B4-BE49-F238E27FC236}">
                <a16:creationId xmlns:a16="http://schemas.microsoft.com/office/drawing/2014/main" id="{2E3B9D41-25B1-3443-0777-27952E5F98F0}"/>
              </a:ext>
            </a:extLst>
          </p:cNvPr>
          <p:cNvSpPr>
            <a:spLocks noGrp="1"/>
          </p:cNvSpPr>
          <p:nvPr>
            <p:ph type="title" hasCustomPrompt="1"/>
          </p:nvPr>
        </p:nvSpPr>
        <p:spPr/>
        <p:txBody>
          <a:bodyPr/>
          <a:lstStyle>
            <a:lvl1pPr>
              <a:defRPr/>
            </a:lvl1pPr>
          </a:lstStyle>
          <a:p>
            <a:r>
              <a:rPr lang="sv-SE"/>
              <a:t>Rubrik</a:t>
            </a:r>
          </a:p>
        </p:txBody>
      </p:sp>
    </p:spTree>
    <p:extLst>
      <p:ext uri="{BB962C8B-B14F-4D97-AF65-F5344CB8AC3E}">
        <p14:creationId xmlns:p14="http://schemas.microsoft.com/office/powerpoint/2010/main" val="274493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4EE1F3A-8AC5-C62F-420E-C61CE7D62481}"/>
              </a:ext>
            </a:extLst>
          </p:cNvPr>
          <p:cNvSpPr>
            <a:spLocks noGrp="1"/>
          </p:cNvSpPr>
          <p:nvPr>
            <p:ph type="dt" sz="half" idx="10"/>
          </p:nvPr>
        </p:nvSpPr>
        <p:spPr/>
        <p:txBody>
          <a:bodyPr/>
          <a:lstStyle/>
          <a:p>
            <a:fld id="{85AF55AE-2B2F-400E-9612-CCE462099738}" type="datetime1">
              <a:rPr lang="sv-SE" smtClean="0"/>
              <a:t>2024-04-28</a:t>
            </a:fld>
            <a:endParaRPr lang="sv-SE"/>
          </a:p>
        </p:txBody>
      </p:sp>
      <p:sp>
        <p:nvSpPr>
          <p:cNvPr id="4" name="Platshållare för sidfot 3">
            <a:extLst>
              <a:ext uri="{FF2B5EF4-FFF2-40B4-BE49-F238E27FC236}">
                <a16:creationId xmlns:a16="http://schemas.microsoft.com/office/drawing/2014/main" id="{96443C24-F7E7-D15C-52DD-E912C0C1682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6908986-82F6-E731-6676-4274D8509288}"/>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2" name="Rubrik 1">
            <a:extLst>
              <a:ext uri="{FF2B5EF4-FFF2-40B4-BE49-F238E27FC236}">
                <a16:creationId xmlns:a16="http://schemas.microsoft.com/office/drawing/2014/main" id="{E2E4D319-F5B2-640F-CD1C-F07EB7FAF0A6}"/>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87336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6533111-DD6A-51B6-CCA7-0650BD020E42}"/>
              </a:ext>
            </a:extLst>
          </p:cNvPr>
          <p:cNvSpPr>
            <a:spLocks noGrp="1"/>
          </p:cNvSpPr>
          <p:nvPr>
            <p:ph type="dt" sz="half" idx="10"/>
          </p:nvPr>
        </p:nvSpPr>
        <p:spPr/>
        <p:txBody>
          <a:bodyPr/>
          <a:lstStyle/>
          <a:p>
            <a:fld id="{8C5902A6-0531-42A3-83FC-DD42D9FA439F}" type="datetime1">
              <a:rPr lang="sv-SE" smtClean="0"/>
              <a:t>2024-04-28</a:t>
            </a:fld>
            <a:endParaRPr lang="sv-SE"/>
          </a:p>
        </p:txBody>
      </p:sp>
      <p:sp>
        <p:nvSpPr>
          <p:cNvPr id="3" name="Platshållare för sidfot 2">
            <a:extLst>
              <a:ext uri="{FF2B5EF4-FFF2-40B4-BE49-F238E27FC236}">
                <a16:creationId xmlns:a16="http://schemas.microsoft.com/office/drawing/2014/main" id="{1289DFC0-073F-75EA-44BE-0B5DAC0BFB1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C3A1E7-07C9-80DB-8961-E7E02C774A4C}"/>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113108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 innehåll + 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830CB73-8785-0C8D-C4D5-BC048706DD12}"/>
              </a:ext>
            </a:extLst>
          </p:cNvPr>
          <p:cNvSpPr>
            <a:spLocks noGrp="1"/>
          </p:cNvSpPr>
          <p:nvPr>
            <p:ph idx="1"/>
          </p:nvPr>
        </p:nvSpPr>
        <p:spPr>
          <a:xfrm>
            <a:off x="838200" y="1825624"/>
            <a:ext cx="5149850" cy="41243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19C6034-52F3-0B17-F748-27D9471B0E81}"/>
              </a:ext>
            </a:extLst>
          </p:cNvPr>
          <p:cNvSpPr>
            <a:spLocks noGrp="1"/>
          </p:cNvSpPr>
          <p:nvPr>
            <p:ph type="dt" sz="half" idx="10"/>
          </p:nvPr>
        </p:nvSpPr>
        <p:spPr/>
        <p:txBody>
          <a:bodyPr/>
          <a:lstStyle/>
          <a:p>
            <a:fld id="{5A214CB5-2090-4D47-B90A-E443BFF6ABAA}" type="datetime1">
              <a:rPr lang="sv-SE" smtClean="0"/>
              <a:t>2024-04-28</a:t>
            </a:fld>
            <a:endParaRPr lang="sv-SE"/>
          </a:p>
        </p:txBody>
      </p:sp>
      <p:sp>
        <p:nvSpPr>
          <p:cNvPr id="6" name="Platshållare för sidfot 5">
            <a:extLst>
              <a:ext uri="{FF2B5EF4-FFF2-40B4-BE49-F238E27FC236}">
                <a16:creationId xmlns:a16="http://schemas.microsoft.com/office/drawing/2014/main" id="{9A1643B3-93C5-F13A-17DB-351B6E6471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8DD480A-212E-A77F-68A4-1062C0DA2C3F}"/>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10" name="Platshållare för bild 9">
            <a:extLst>
              <a:ext uri="{FF2B5EF4-FFF2-40B4-BE49-F238E27FC236}">
                <a16:creationId xmlns:a16="http://schemas.microsoft.com/office/drawing/2014/main" id="{2CD99249-45DF-8617-CA30-D0EE526DDEC0}"/>
              </a:ext>
            </a:extLst>
          </p:cNvPr>
          <p:cNvSpPr>
            <a:spLocks noGrp="1"/>
          </p:cNvSpPr>
          <p:nvPr>
            <p:ph type="pic" sz="quarter" idx="13"/>
          </p:nvPr>
        </p:nvSpPr>
        <p:spPr bwMode="ltGray">
          <a:xfrm>
            <a:off x="6096000" y="0"/>
            <a:ext cx="6096000" cy="6296400"/>
          </a:xfrm>
          <a:solidFill>
            <a:schemeClr val="bg2"/>
          </a:solidFill>
        </p:spPr>
        <p:txBody>
          <a:bodyPr>
            <a:normAutofit/>
          </a:bodyPr>
          <a:lstStyle>
            <a:lvl1pPr marL="0" indent="0">
              <a:buNone/>
              <a:defRPr sz="1800"/>
            </a:lvl1pPr>
          </a:lstStyle>
          <a:p>
            <a:r>
              <a:rPr lang="sv-SE"/>
              <a:t>Klicka på ikonen för att lägga till en bild</a:t>
            </a:r>
          </a:p>
        </p:txBody>
      </p:sp>
      <p:sp>
        <p:nvSpPr>
          <p:cNvPr id="2" name="Rubrik 1">
            <a:extLst>
              <a:ext uri="{FF2B5EF4-FFF2-40B4-BE49-F238E27FC236}">
                <a16:creationId xmlns:a16="http://schemas.microsoft.com/office/drawing/2014/main" id="{B2765E51-578E-9198-1040-FAD289489F76}"/>
              </a:ext>
            </a:extLst>
          </p:cNvPr>
          <p:cNvSpPr>
            <a:spLocks noGrp="1"/>
          </p:cNvSpPr>
          <p:nvPr>
            <p:ph type="title" hasCustomPrompt="1"/>
          </p:nvPr>
        </p:nvSpPr>
        <p:spPr>
          <a:xfrm>
            <a:off x="838200" y="368299"/>
            <a:ext cx="5149850" cy="1084264"/>
          </a:xfrm>
        </p:spPr>
        <p:txBody>
          <a:bodyPr/>
          <a:lstStyle>
            <a:lvl1pPr>
              <a:defRPr/>
            </a:lvl1pPr>
          </a:lstStyle>
          <a:p>
            <a:r>
              <a:rPr lang="sv-SE"/>
              <a:t>Rubrik</a:t>
            </a:r>
          </a:p>
        </p:txBody>
      </p:sp>
    </p:spTree>
    <p:extLst>
      <p:ext uri="{BB962C8B-B14F-4D97-AF65-F5344CB8AC3E}">
        <p14:creationId xmlns:p14="http://schemas.microsoft.com/office/powerpoint/2010/main" val="106157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A8378E-E4ED-D587-A637-78C4ED66A552}"/>
              </a:ext>
            </a:extLst>
          </p:cNvPr>
          <p:cNvSpPr>
            <a:spLocks noGrp="1"/>
          </p:cNvSpPr>
          <p:nvPr>
            <p:ph type="title"/>
          </p:nvPr>
        </p:nvSpPr>
        <p:spPr>
          <a:xfrm>
            <a:off x="838200" y="368299"/>
            <a:ext cx="10515600" cy="1084264"/>
          </a:xfrm>
          <a:prstGeom prst="rect">
            <a:avLst/>
          </a:prstGeom>
        </p:spPr>
        <p:txBody>
          <a:bodyPr vert="horz" lIns="0" tIns="0" rIns="0" bIns="0" rtlCol="0" anchor="b">
            <a:normAutofit/>
          </a:bodyPr>
          <a:lstStyle/>
          <a:p>
            <a:r>
              <a:rPr lang="sv-SE"/>
              <a:t>Rubrik</a:t>
            </a:r>
          </a:p>
        </p:txBody>
      </p:sp>
      <p:sp>
        <p:nvSpPr>
          <p:cNvPr id="3" name="Platshållare för text 2">
            <a:extLst>
              <a:ext uri="{FF2B5EF4-FFF2-40B4-BE49-F238E27FC236}">
                <a16:creationId xmlns:a16="http://schemas.microsoft.com/office/drawing/2014/main" id="{A89789B8-D2E7-296B-1E8D-457CFBF02162}"/>
              </a:ext>
            </a:extLst>
          </p:cNvPr>
          <p:cNvSpPr>
            <a:spLocks noGrp="1"/>
          </p:cNvSpPr>
          <p:nvPr>
            <p:ph type="body" idx="1"/>
          </p:nvPr>
        </p:nvSpPr>
        <p:spPr>
          <a:xfrm>
            <a:off x="838200" y="1808163"/>
            <a:ext cx="10515600" cy="4141787"/>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2EEF150-B5A7-A67E-74FE-FD602ABCB0F2}"/>
              </a:ext>
            </a:extLst>
          </p:cNvPr>
          <p:cNvSpPr>
            <a:spLocks noGrp="1"/>
          </p:cNvSpPr>
          <p:nvPr>
            <p:ph type="dt" sz="half" idx="2"/>
          </p:nvPr>
        </p:nvSpPr>
        <p:spPr>
          <a:xfrm>
            <a:off x="227013" y="6399088"/>
            <a:ext cx="1800000" cy="144000"/>
          </a:xfrm>
          <a:prstGeom prst="rect">
            <a:avLst/>
          </a:prstGeom>
        </p:spPr>
        <p:txBody>
          <a:bodyPr vert="horz" lIns="0" tIns="0" rIns="0" bIns="0" rtlCol="0" anchor="ctr"/>
          <a:lstStyle>
            <a:lvl1pPr algn="l">
              <a:defRPr sz="800">
                <a:solidFill>
                  <a:schemeClr val="tx1"/>
                </a:solidFill>
              </a:defRPr>
            </a:lvl1pPr>
          </a:lstStyle>
          <a:p>
            <a:fld id="{875B3DB3-4296-476C-BE94-BC8F202957A5}" type="datetime1">
              <a:rPr lang="sv-SE" smtClean="0"/>
              <a:t>2024-04-28</a:t>
            </a:fld>
            <a:endParaRPr lang="sv-SE"/>
          </a:p>
        </p:txBody>
      </p:sp>
      <p:sp>
        <p:nvSpPr>
          <p:cNvPr id="5" name="Platshållare för sidfot 4">
            <a:extLst>
              <a:ext uri="{FF2B5EF4-FFF2-40B4-BE49-F238E27FC236}">
                <a16:creationId xmlns:a16="http://schemas.microsoft.com/office/drawing/2014/main" id="{F7DB6D5A-5FFF-81D5-F452-F77B8AB5203A}"/>
              </a:ext>
            </a:extLst>
          </p:cNvPr>
          <p:cNvSpPr>
            <a:spLocks noGrp="1"/>
          </p:cNvSpPr>
          <p:nvPr>
            <p:ph type="ftr" sz="quarter" idx="3"/>
          </p:nvPr>
        </p:nvSpPr>
        <p:spPr>
          <a:xfrm>
            <a:off x="2460000" y="6396962"/>
            <a:ext cx="7272000" cy="292251"/>
          </a:xfrm>
          <a:prstGeom prst="rect">
            <a:avLst/>
          </a:prstGeom>
        </p:spPr>
        <p:txBody>
          <a:bodyPr vert="horz" lIns="0" tIns="0" rIns="0" bIns="0" rtlCol="0" anchor="b"/>
          <a:lstStyle>
            <a:lvl1pPr algn="ctr">
              <a:defRPr sz="8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577EAE50-900F-AFFA-4FAA-7BDB4F2AAFB6}"/>
              </a:ext>
            </a:extLst>
          </p:cNvPr>
          <p:cNvSpPr>
            <a:spLocks noGrp="1"/>
          </p:cNvSpPr>
          <p:nvPr>
            <p:ph type="sldNum" sz="quarter" idx="4"/>
          </p:nvPr>
        </p:nvSpPr>
        <p:spPr>
          <a:xfrm>
            <a:off x="227012" y="6547338"/>
            <a:ext cx="1800000" cy="144000"/>
          </a:xfrm>
          <a:prstGeom prst="rect">
            <a:avLst/>
          </a:prstGeom>
        </p:spPr>
        <p:txBody>
          <a:bodyPr vert="horz" lIns="0" tIns="0" rIns="0" bIns="0" rtlCol="0" anchor="ctr"/>
          <a:lstStyle>
            <a:lvl1pPr algn="l">
              <a:defRPr sz="800">
                <a:solidFill>
                  <a:schemeClr val="tx1"/>
                </a:solidFill>
              </a:defRPr>
            </a:lvl1pPr>
          </a:lstStyle>
          <a:p>
            <a:fld id="{655E820F-A968-4FCB-8F7B-574C087D0881}" type="slidenum">
              <a:rPr lang="sv-SE" smtClean="0"/>
              <a:pPr/>
              <a:t>‹#›</a:t>
            </a:fld>
            <a:endParaRPr lang="sv-SE"/>
          </a:p>
        </p:txBody>
      </p:sp>
      <p:cxnSp>
        <p:nvCxnSpPr>
          <p:cNvPr id="10" name="Rak koppling 9">
            <a:extLst>
              <a:ext uri="{FF2B5EF4-FFF2-40B4-BE49-F238E27FC236}">
                <a16:creationId xmlns:a16="http://schemas.microsoft.com/office/drawing/2014/main" id="{13684BA9-3ADB-AE07-E1AB-D1353F050C90}"/>
              </a:ext>
            </a:extLst>
          </p:cNvPr>
          <p:cNvCxnSpPr>
            <a:cxnSpLocks/>
          </p:cNvCxnSpPr>
          <p:nvPr userDrawn="1"/>
        </p:nvCxnSpPr>
        <p:spPr>
          <a:xfrm>
            <a:off x="0" y="630555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Bild 11">
            <a:extLst>
              <a:ext uri="{FF2B5EF4-FFF2-40B4-BE49-F238E27FC236}">
                <a16:creationId xmlns:a16="http://schemas.microsoft.com/office/drawing/2014/main" id="{8F22EFB1-BCF1-AB44-8243-08EF694E1D5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862777" y="6442365"/>
            <a:ext cx="1102211" cy="360000"/>
          </a:xfrm>
          <a:prstGeom prst="rect">
            <a:avLst/>
          </a:prstGeom>
        </p:spPr>
      </p:pic>
    </p:spTree>
    <p:extLst>
      <p:ext uri="{BB962C8B-B14F-4D97-AF65-F5344CB8AC3E}">
        <p14:creationId xmlns:p14="http://schemas.microsoft.com/office/powerpoint/2010/main" val="238910614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Lst>
  <p:hf hdr="0" ftr="0" dt="0"/>
  <p:txStyles>
    <p:title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177800" indent="-177800" algn="l" defTabSz="914400" rtl="0" eaLnBrk="1" latinLnBrk="0" hangingPunct="1">
        <a:lnSpc>
          <a:spcPct val="90000"/>
        </a:lnSpc>
        <a:spcBef>
          <a:spcPts val="600"/>
        </a:spcBef>
        <a:buFont typeface="Arial" panose="020B0604020202020204" pitchFamily="34" charset="0"/>
        <a:buChar char="•"/>
        <a:defRPr sz="3200" kern="1200">
          <a:solidFill>
            <a:schemeClr val="tx1"/>
          </a:solidFill>
          <a:latin typeface="+mn-lt"/>
          <a:ea typeface="+mn-ea"/>
          <a:cs typeface="+mn-cs"/>
        </a:defRPr>
      </a:lvl1pPr>
      <a:lvl2pPr marL="361950" indent="-184150" algn="l" defTabSz="914400" rtl="0" eaLnBrk="1" latinLnBrk="0" hangingPunct="1">
        <a:lnSpc>
          <a:spcPct val="90000"/>
        </a:lnSpc>
        <a:spcBef>
          <a:spcPts val="600"/>
        </a:spcBef>
        <a:buFont typeface="Arial" panose="020B0604020202020204" pitchFamily="34" charset="0"/>
        <a:buChar char="•"/>
        <a:defRPr sz="3200" kern="1200">
          <a:solidFill>
            <a:schemeClr val="tx1"/>
          </a:solidFill>
          <a:latin typeface="+mn-lt"/>
          <a:ea typeface="+mn-ea"/>
          <a:cs typeface="+mn-cs"/>
        </a:defRPr>
      </a:lvl2pPr>
      <a:lvl3pPr marL="539750" indent="-1778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717550" indent="-1778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4pPr>
      <a:lvl5pPr marL="895350" indent="-177800" algn="l" defTabSz="91440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43" userDrawn="1">
          <p15:clr>
            <a:srgbClr val="F26B43"/>
          </p15:clr>
        </p15:guide>
        <p15:guide id="4" pos="7537" userDrawn="1">
          <p15:clr>
            <a:srgbClr val="F26B43"/>
          </p15:clr>
        </p15:guide>
        <p15:guide id="5" orient="horz" pos="3974" userDrawn="1">
          <p15:clr>
            <a:srgbClr val="F26B43"/>
          </p15:clr>
        </p15:guide>
        <p15:guide id="6" orient="horz" pos="232" userDrawn="1">
          <p15:clr>
            <a:srgbClr val="F26B43"/>
          </p15:clr>
        </p15:guide>
        <p15:guide id="7" orient="horz" pos="1139" userDrawn="1">
          <p15:clr>
            <a:srgbClr val="F26B43"/>
          </p15:clr>
        </p15:guide>
        <p15:guide id="8" pos="529" userDrawn="1">
          <p15:clr>
            <a:srgbClr val="F26B43"/>
          </p15:clr>
        </p15:guide>
        <p15:guide id="9" pos="7151" userDrawn="1">
          <p15:clr>
            <a:srgbClr val="F26B43"/>
          </p15:clr>
        </p15:guide>
        <p15:guide id="10" pos="3908" userDrawn="1">
          <p15:clr>
            <a:srgbClr val="F26B43"/>
          </p15:clr>
        </p15:guide>
        <p15:guide id="11" pos="3772" userDrawn="1">
          <p15:clr>
            <a:srgbClr val="F26B43"/>
          </p15:clr>
        </p15:guide>
        <p15:guide id="13" orient="horz" pos="4201" userDrawn="1">
          <p15:clr>
            <a:srgbClr val="F26B43"/>
          </p15:clr>
        </p15:guide>
        <p15:guide id="14"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ublicdomainpictures.net/view-image.php?image=20857&amp;picture=spring-tree&amp;large=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question-mark-note-duplicate-2110767/" TargetMode="External"/><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peoplematters.in/article/entrepreneurship-start-ups/steps-to-thrive-survive-your-rollercoaster-entrepreneurial-journey-16703"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fria.se/quiz-13-fragor-varje-svensk-bor-veta-om-vara-pengar"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blommor, växt, himmel, vår&#10;&#10;Automatiskt genererad beskrivning">
            <a:extLst>
              <a:ext uri="{FF2B5EF4-FFF2-40B4-BE49-F238E27FC236}">
                <a16:creationId xmlns:a16="http://schemas.microsoft.com/office/drawing/2014/main" id="{2957ED1D-19EC-D6AA-80EF-317AA367E7A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9550" b="2344"/>
          <a:stretch/>
        </p:blipFill>
        <p:spPr>
          <a:xfrm>
            <a:off x="20" y="10"/>
            <a:ext cx="12191980" cy="6308715"/>
          </a:xfrm>
          <a:prstGeom prst="rect">
            <a:avLst/>
          </a:prstGeom>
          <a:noFill/>
        </p:spPr>
      </p:pic>
      <p:sp>
        <p:nvSpPr>
          <p:cNvPr id="4" name="textruta 3">
            <a:extLst>
              <a:ext uri="{FF2B5EF4-FFF2-40B4-BE49-F238E27FC236}">
                <a16:creationId xmlns:a16="http://schemas.microsoft.com/office/drawing/2014/main" id="{C79888E4-A2AF-2C1B-D1BF-D5D7C8CD3578}"/>
              </a:ext>
            </a:extLst>
          </p:cNvPr>
          <p:cNvSpPr txBox="1"/>
          <p:nvPr/>
        </p:nvSpPr>
        <p:spPr>
          <a:xfrm>
            <a:off x="1524000" y="1109664"/>
            <a:ext cx="9144000" cy="1800000"/>
          </a:xfrm>
          <a:prstGeom prst="rect">
            <a:avLst/>
          </a:prstGeom>
        </p:spPr>
        <p:txBody>
          <a:bodyPr vert="horz" lIns="0" tIns="0" rIns="0" bIns="0" rtlCol="0" anchor="b">
            <a:normAutofit/>
          </a:bodyPr>
          <a:lstStyle/>
          <a:p>
            <a:pPr algn="ctr">
              <a:lnSpc>
                <a:spcPct val="90000"/>
              </a:lnSpc>
              <a:spcBef>
                <a:spcPct val="0"/>
              </a:spcBef>
              <a:spcAft>
                <a:spcPts val="600"/>
              </a:spcAft>
            </a:pPr>
            <a:r>
              <a:rPr lang="sv-SE" sz="6000" b="1" kern="1200" dirty="0">
                <a:solidFill>
                  <a:schemeClr val="bg1">
                    <a:lumMod val="95000"/>
                  </a:schemeClr>
                </a:solidFill>
                <a:latin typeface="+mj-lt"/>
                <a:ea typeface="+mj-ea"/>
                <a:cs typeface="+mj-cs"/>
              </a:rPr>
              <a:t>KPR 240507</a:t>
            </a:r>
          </a:p>
        </p:txBody>
      </p:sp>
      <p:sp>
        <p:nvSpPr>
          <p:cNvPr id="12" name="Slide Number Placeholder 4">
            <a:extLst>
              <a:ext uri="{FF2B5EF4-FFF2-40B4-BE49-F238E27FC236}">
                <a16:creationId xmlns:a16="http://schemas.microsoft.com/office/drawing/2014/main" id="{A94F5D14-37E5-E256-D9B2-20D58C6AC11D}"/>
              </a:ext>
            </a:extLst>
          </p:cNvPr>
          <p:cNvSpPr>
            <a:spLocks noGrp="1"/>
          </p:cNvSpPr>
          <p:nvPr>
            <p:ph type="sldNum" sz="quarter" idx="12"/>
          </p:nvPr>
        </p:nvSpPr>
        <p:spPr>
          <a:xfrm>
            <a:off x="227012" y="6547338"/>
            <a:ext cx="1800000" cy="144000"/>
          </a:xfrm>
        </p:spPr>
        <p:txBody>
          <a:bodyPr/>
          <a:lstStyle/>
          <a:p>
            <a:pPr>
              <a:spcAft>
                <a:spcPts val="600"/>
              </a:spcAft>
            </a:pPr>
            <a:fld id="{655E820F-A968-4FCB-8F7B-574C087D0881}" type="slidenum">
              <a:rPr lang="sv-SE" smtClean="0"/>
              <a:pPr>
                <a:spcAft>
                  <a:spcPts val="600"/>
                </a:spcAft>
              </a:pPr>
              <a:t>1</a:t>
            </a:fld>
            <a:endParaRPr lang="sv-SE"/>
          </a:p>
        </p:txBody>
      </p:sp>
    </p:spTree>
    <p:extLst>
      <p:ext uri="{BB962C8B-B14F-4D97-AF65-F5344CB8AC3E}">
        <p14:creationId xmlns:p14="http://schemas.microsoft.com/office/powerpoint/2010/main" val="3577427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09BC4492-2EF2-604C-9AEC-615035C8F827}"/>
              </a:ext>
            </a:extLst>
          </p:cNvPr>
          <p:cNvSpPr>
            <a:spLocks noGrp="1"/>
          </p:cNvSpPr>
          <p:nvPr>
            <p:ph sz="half" idx="1"/>
          </p:nvPr>
        </p:nvSpPr>
        <p:spPr>
          <a:xfrm>
            <a:off x="444499" y="1825625"/>
            <a:ext cx="5418419" cy="3832225"/>
          </a:xfrm>
        </p:spPr>
        <p:txBody>
          <a:bodyPr>
            <a:normAutofit/>
          </a:bodyPr>
          <a:lstStyle/>
          <a:p>
            <a:r>
              <a:rPr lang="sv-SE" b="0" i="0" dirty="0">
                <a:effectLst/>
              </a:rPr>
              <a:t>Med den nya socialtjänstlagen 2025 ska socialtjänsten bli mer förebyggande, tillgänglig, jämställd och kunskapsbaserad.</a:t>
            </a:r>
          </a:p>
          <a:p>
            <a:endParaRPr lang="en-US" dirty="0"/>
          </a:p>
        </p:txBody>
      </p:sp>
      <p:pic>
        <p:nvPicPr>
          <p:cNvPr id="5" name="Bildobjekt 4">
            <a:extLst>
              <a:ext uri="{FF2B5EF4-FFF2-40B4-BE49-F238E27FC236}">
                <a16:creationId xmlns:a16="http://schemas.microsoft.com/office/drawing/2014/main" id="{05A14237-983B-59D8-BA8A-5999A7DDEB42}"/>
              </a:ext>
            </a:extLst>
          </p:cNvPr>
          <p:cNvPicPr>
            <a:picLocks noChangeAspect="1"/>
          </p:cNvPicPr>
          <p:nvPr/>
        </p:nvPicPr>
        <p:blipFill rotWithShape="1">
          <a:blip r:embed="rId2"/>
          <a:srcRect l="4060" r="5927" b="-2"/>
          <a:stretch/>
        </p:blipFill>
        <p:spPr>
          <a:xfrm>
            <a:off x="6325496" y="1825625"/>
            <a:ext cx="2798839" cy="1982257"/>
          </a:xfrm>
          <a:prstGeom prst="rect">
            <a:avLst/>
          </a:prstGeom>
          <a:noFill/>
        </p:spPr>
      </p:pic>
      <p:sp>
        <p:nvSpPr>
          <p:cNvPr id="15" name="Slide Number Placeholder 2">
            <a:extLst>
              <a:ext uri="{FF2B5EF4-FFF2-40B4-BE49-F238E27FC236}">
                <a16:creationId xmlns:a16="http://schemas.microsoft.com/office/drawing/2014/main" id="{E47571AA-3447-366B-E0C5-674D3C306FDC}"/>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55E820F-A968-4FCB-8F7B-574C087D0881}" type="slidenum">
              <a:rPr lang="sv-SE" smtClean="0"/>
              <a:pPr>
                <a:spcAft>
                  <a:spcPts val="600"/>
                </a:spcAft>
              </a:pPr>
              <a:t>10</a:t>
            </a:fld>
            <a:endParaRPr lang="sv-SE"/>
          </a:p>
        </p:txBody>
      </p:sp>
      <p:sp>
        <p:nvSpPr>
          <p:cNvPr id="8" name="Title 1">
            <a:extLst>
              <a:ext uri="{FF2B5EF4-FFF2-40B4-BE49-F238E27FC236}">
                <a16:creationId xmlns:a16="http://schemas.microsoft.com/office/drawing/2014/main" id="{F9F797C4-1923-D678-8094-E4A93DB8E13A}"/>
              </a:ext>
            </a:extLst>
          </p:cNvPr>
          <p:cNvSpPr>
            <a:spLocks noGrp="1"/>
          </p:cNvSpPr>
          <p:nvPr>
            <p:ph type="title"/>
          </p:nvPr>
        </p:nvSpPr>
        <p:spPr>
          <a:xfrm>
            <a:off x="444500" y="452438"/>
            <a:ext cx="11291888" cy="1084264"/>
          </a:xfrm>
        </p:spPr>
        <p:txBody>
          <a:bodyPr anchor="b">
            <a:normAutofit/>
          </a:bodyPr>
          <a:lstStyle/>
          <a:p>
            <a:r>
              <a:rPr lang="en-US" dirty="0" err="1"/>
              <a:t>Dags</a:t>
            </a:r>
            <a:r>
              <a:rPr lang="en-US" dirty="0"/>
              <a:t> </a:t>
            </a:r>
            <a:r>
              <a:rPr lang="en-US" dirty="0" err="1"/>
              <a:t>att</a:t>
            </a:r>
            <a:r>
              <a:rPr lang="en-US" dirty="0"/>
              <a:t> </a:t>
            </a:r>
            <a:r>
              <a:rPr lang="en-US" dirty="0" err="1"/>
              <a:t>ställa</a:t>
            </a:r>
            <a:r>
              <a:rPr lang="en-US" dirty="0"/>
              <a:t> om!</a:t>
            </a:r>
          </a:p>
        </p:txBody>
      </p:sp>
      <p:sp>
        <p:nvSpPr>
          <p:cNvPr id="2" name="Platshållare för bildnummer 1" hidden="1">
            <a:extLst>
              <a:ext uri="{FF2B5EF4-FFF2-40B4-BE49-F238E27FC236}">
                <a16:creationId xmlns:a16="http://schemas.microsoft.com/office/drawing/2014/main" id="{003BBD0D-4154-E71F-A7EB-2C4A41281520}"/>
              </a:ext>
            </a:extLst>
          </p:cNvPr>
          <p:cNvSpPr>
            <a:spLocks noGrp="1"/>
          </p:cNvSpPr>
          <p:nvPr>
            <p:ph type="sldNum" sz="quarter" idx="12"/>
          </p:nvPr>
        </p:nvSpPr>
        <p:spPr/>
        <p:txBody>
          <a:bodyPr/>
          <a:lstStyle/>
          <a:p>
            <a:pPr>
              <a:spcAft>
                <a:spcPts val="600"/>
              </a:spcAft>
            </a:pPr>
            <a:fld id="{655E820F-A968-4FCB-8F7B-574C087D0881}" type="slidenum">
              <a:rPr lang="sv-SE" smtClean="0"/>
              <a:pPr>
                <a:spcAft>
                  <a:spcPts val="600"/>
                </a:spcAft>
              </a:pPr>
              <a:t>10</a:t>
            </a:fld>
            <a:endParaRPr lang="sv-SE"/>
          </a:p>
        </p:txBody>
      </p:sp>
      <p:pic>
        <p:nvPicPr>
          <p:cNvPr id="7" name="Bildobjekt 6">
            <a:extLst>
              <a:ext uri="{FF2B5EF4-FFF2-40B4-BE49-F238E27FC236}">
                <a16:creationId xmlns:a16="http://schemas.microsoft.com/office/drawing/2014/main" id="{CA455D76-CB9C-DB03-095C-966827671AF9}"/>
              </a:ext>
            </a:extLst>
          </p:cNvPr>
          <p:cNvPicPr>
            <a:picLocks noChangeAspect="1"/>
          </p:cNvPicPr>
          <p:nvPr/>
        </p:nvPicPr>
        <p:blipFill>
          <a:blip r:embed="rId3"/>
          <a:stretch>
            <a:fillRect/>
          </a:stretch>
        </p:blipFill>
        <p:spPr>
          <a:xfrm>
            <a:off x="8911275" y="196646"/>
            <a:ext cx="3280725" cy="1913756"/>
          </a:xfrm>
          <a:prstGeom prst="rect">
            <a:avLst/>
          </a:prstGeom>
        </p:spPr>
      </p:pic>
      <p:pic>
        <p:nvPicPr>
          <p:cNvPr id="11" name="Bildobjekt 10">
            <a:extLst>
              <a:ext uri="{FF2B5EF4-FFF2-40B4-BE49-F238E27FC236}">
                <a16:creationId xmlns:a16="http://schemas.microsoft.com/office/drawing/2014/main" id="{2C88AA21-672A-C166-8A4F-9D30E7D56172}"/>
              </a:ext>
            </a:extLst>
          </p:cNvPr>
          <p:cNvPicPr>
            <a:picLocks noChangeAspect="1"/>
          </p:cNvPicPr>
          <p:nvPr/>
        </p:nvPicPr>
        <p:blipFill>
          <a:blip r:embed="rId4"/>
          <a:stretch>
            <a:fillRect/>
          </a:stretch>
        </p:blipFill>
        <p:spPr>
          <a:xfrm>
            <a:off x="8422199" y="3893113"/>
            <a:ext cx="3769801" cy="1982258"/>
          </a:xfrm>
          <a:prstGeom prst="rect">
            <a:avLst/>
          </a:prstGeom>
        </p:spPr>
      </p:pic>
      <p:pic>
        <p:nvPicPr>
          <p:cNvPr id="13" name="Bildobjekt 12">
            <a:extLst>
              <a:ext uri="{FF2B5EF4-FFF2-40B4-BE49-F238E27FC236}">
                <a16:creationId xmlns:a16="http://schemas.microsoft.com/office/drawing/2014/main" id="{2C7D2B0A-80FA-1923-28F5-C1B5FF572C1B}"/>
              </a:ext>
            </a:extLst>
          </p:cNvPr>
          <p:cNvPicPr>
            <a:picLocks noChangeAspect="1"/>
          </p:cNvPicPr>
          <p:nvPr/>
        </p:nvPicPr>
        <p:blipFill>
          <a:blip r:embed="rId5"/>
          <a:stretch>
            <a:fillRect/>
          </a:stretch>
        </p:blipFill>
        <p:spPr>
          <a:xfrm>
            <a:off x="4973453" y="4083560"/>
            <a:ext cx="2751462" cy="1863213"/>
          </a:xfrm>
          <a:prstGeom prst="rect">
            <a:avLst/>
          </a:prstGeom>
        </p:spPr>
      </p:pic>
      <p:pic>
        <p:nvPicPr>
          <p:cNvPr id="16" name="Bildobjekt 15">
            <a:extLst>
              <a:ext uri="{FF2B5EF4-FFF2-40B4-BE49-F238E27FC236}">
                <a16:creationId xmlns:a16="http://schemas.microsoft.com/office/drawing/2014/main" id="{85E61364-6C5D-A7A0-1258-5CF6099CADAD}"/>
              </a:ext>
            </a:extLst>
          </p:cNvPr>
          <p:cNvPicPr>
            <a:picLocks noChangeAspect="1"/>
          </p:cNvPicPr>
          <p:nvPr/>
        </p:nvPicPr>
        <p:blipFill>
          <a:blip r:embed="rId6"/>
          <a:stretch>
            <a:fillRect/>
          </a:stretch>
        </p:blipFill>
        <p:spPr>
          <a:xfrm>
            <a:off x="820421" y="4542349"/>
            <a:ext cx="3187502" cy="1863213"/>
          </a:xfrm>
          <a:prstGeom prst="rect">
            <a:avLst/>
          </a:prstGeom>
        </p:spPr>
      </p:pic>
      <p:pic>
        <p:nvPicPr>
          <p:cNvPr id="18" name="Bildobjekt 17">
            <a:extLst>
              <a:ext uri="{FF2B5EF4-FFF2-40B4-BE49-F238E27FC236}">
                <a16:creationId xmlns:a16="http://schemas.microsoft.com/office/drawing/2014/main" id="{497D90FF-E97A-CF8D-1F3F-A403021755FE}"/>
              </a:ext>
            </a:extLst>
          </p:cNvPr>
          <p:cNvPicPr>
            <a:picLocks noChangeAspect="1"/>
          </p:cNvPicPr>
          <p:nvPr/>
        </p:nvPicPr>
        <p:blipFill>
          <a:blip r:embed="rId7"/>
          <a:stretch>
            <a:fillRect/>
          </a:stretch>
        </p:blipFill>
        <p:spPr>
          <a:xfrm>
            <a:off x="9669386" y="2205345"/>
            <a:ext cx="2287334" cy="1519084"/>
          </a:xfrm>
          <a:prstGeom prst="rect">
            <a:avLst/>
          </a:prstGeom>
        </p:spPr>
      </p:pic>
    </p:spTree>
    <p:extLst>
      <p:ext uri="{BB962C8B-B14F-4D97-AF65-F5344CB8AC3E}">
        <p14:creationId xmlns:p14="http://schemas.microsoft.com/office/powerpoint/2010/main" val="101967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5FDEA5F-A319-84E7-ABAD-BC59E13AF73C}"/>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55E820F-A968-4FCB-8F7B-574C087D0881}" type="slidenum">
              <a:rPr lang="sv-SE" smtClean="0"/>
              <a:pPr>
                <a:spcAft>
                  <a:spcPts val="600"/>
                </a:spcAft>
              </a:pPr>
              <a:t>11</a:t>
            </a:fld>
            <a:endParaRPr lang="sv-SE"/>
          </a:p>
        </p:txBody>
      </p:sp>
      <p:pic>
        <p:nvPicPr>
          <p:cNvPr id="9" name="Platshållare för innehåll 8">
            <a:extLst>
              <a:ext uri="{FF2B5EF4-FFF2-40B4-BE49-F238E27FC236}">
                <a16:creationId xmlns:a16="http://schemas.microsoft.com/office/drawing/2014/main" id="{A3821473-535D-E63E-3F38-B3294EC09AC6}"/>
              </a:ext>
            </a:extLst>
          </p:cNvPr>
          <p:cNvPicPr>
            <a:picLocks noGrp="1" noChangeAspect="1"/>
          </p:cNvPicPr>
          <p:nvPr>
            <p:ph type="pic" sz="quarter" idx="13"/>
          </p:nvPr>
        </p:nvPicPr>
        <p:blipFill>
          <a:blip r:embed="rId2"/>
          <a:stretch/>
        </p:blipFill>
        <p:spPr>
          <a:xfrm>
            <a:off x="2435597" y="228599"/>
            <a:ext cx="7309694" cy="5646739"/>
          </a:xfrm>
          <a:noFill/>
        </p:spPr>
      </p:pic>
      <p:pic>
        <p:nvPicPr>
          <p:cNvPr id="14" name="Bildobjekt 13">
            <a:extLst>
              <a:ext uri="{FF2B5EF4-FFF2-40B4-BE49-F238E27FC236}">
                <a16:creationId xmlns:a16="http://schemas.microsoft.com/office/drawing/2014/main" id="{E9AAD082-DC69-66FB-2FBB-57FD4D5651A4}"/>
              </a:ext>
            </a:extLst>
          </p:cNvPr>
          <p:cNvPicPr>
            <a:picLocks noChangeAspect="1"/>
          </p:cNvPicPr>
          <p:nvPr/>
        </p:nvPicPr>
        <p:blipFill>
          <a:blip r:embed="rId3"/>
          <a:stretch>
            <a:fillRect/>
          </a:stretch>
        </p:blipFill>
        <p:spPr>
          <a:xfrm>
            <a:off x="7773403" y="2162174"/>
            <a:ext cx="4152900" cy="1266825"/>
          </a:xfrm>
          <a:prstGeom prst="rect">
            <a:avLst/>
          </a:prstGeom>
        </p:spPr>
      </p:pic>
    </p:spTree>
    <p:extLst>
      <p:ext uri="{BB962C8B-B14F-4D97-AF65-F5344CB8AC3E}">
        <p14:creationId xmlns:p14="http://schemas.microsoft.com/office/powerpoint/2010/main" val="338578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027D719-4627-570F-3716-20E00317C040}"/>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55E820F-A968-4FCB-8F7B-574C087D0881}" type="slidenum">
              <a:rPr lang="sv-SE" smtClean="0"/>
              <a:pPr>
                <a:spcAft>
                  <a:spcPts val="600"/>
                </a:spcAft>
              </a:pPr>
              <a:t>12</a:t>
            </a:fld>
            <a:endParaRPr lang="sv-SE"/>
          </a:p>
        </p:txBody>
      </p:sp>
      <p:sp>
        <p:nvSpPr>
          <p:cNvPr id="12" name="Title 3">
            <a:extLst>
              <a:ext uri="{FF2B5EF4-FFF2-40B4-BE49-F238E27FC236}">
                <a16:creationId xmlns:a16="http://schemas.microsoft.com/office/drawing/2014/main" id="{59E63443-D366-0323-91E2-51554D9AD951}"/>
              </a:ext>
            </a:extLst>
          </p:cNvPr>
          <p:cNvSpPr>
            <a:spLocks noGrp="1"/>
          </p:cNvSpPr>
          <p:nvPr>
            <p:ph type="title"/>
          </p:nvPr>
        </p:nvSpPr>
        <p:spPr>
          <a:xfrm>
            <a:off x="444500" y="452438"/>
            <a:ext cx="11291888" cy="1084264"/>
          </a:xfrm>
        </p:spPr>
        <p:txBody>
          <a:bodyPr anchor="b">
            <a:normAutofit/>
          </a:bodyPr>
          <a:lstStyle/>
          <a:p>
            <a:r>
              <a:rPr lang="en-US" sz="4400"/>
              <a:t>650 </a:t>
            </a:r>
            <a:r>
              <a:rPr lang="en-US" sz="4400" err="1"/>
              <a:t>tkr</a:t>
            </a:r>
            <a:r>
              <a:rPr lang="en-US" sz="4400"/>
              <a:t> 2024 för </a:t>
            </a:r>
            <a:r>
              <a:rPr lang="en-US" sz="4400" err="1"/>
              <a:t>omställningen</a:t>
            </a:r>
            <a:r>
              <a:rPr lang="en-US" sz="4400"/>
              <a:t> I Leksand</a:t>
            </a:r>
          </a:p>
        </p:txBody>
      </p:sp>
      <p:graphicFrame>
        <p:nvGraphicFramePr>
          <p:cNvPr id="14" name="Content Placeholder 1">
            <a:extLst>
              <a:ext uri="{FF2B5EF4-FFF2-40B4-BE49-F238E27FC236}">
                <a16:creationId xmlns:a16="http://schemas.microsoft.com/office/drawing/2014/main" id="{E53A4CF5-8FE3-5EFF-C4AA-66E6C3492D4C}"/>
              </a:ext>
            </a:extLst>
          </p:cNvPr>
          <p:cNvGraphicFramePr>
            <a:graphicFrameLocks noGrp="1"/>
          </p:cNvGraphicFramePr>
          <p:nvPr>
            <p:ph idx="1"/>
          </p:nvPr>
        </p:nvGraphicFramePr>
        <p:xfrm>
          <a:off x="444500" y="1808163"/>
          <a:ext cx="11291888" cy="3849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813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50BDCF9-0316-B2E5-E252-7AE94AE0BDCB}"/>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55E820F-A968-4FCB-8F7B-574C087D0881}" type="slidenum">
              <a:rPr lang="sv-SE" smtClean="0"/>
              <a:pPr>
                <a:spcAft>
                  <a:spcPts val="600"/>
                </a:spcAft>
              </a:pPr>
              <a:t>13</a:t>
            </a:fld>
            <a:endParaRPr lang="sv-SE"/>
          </a:p>
        </p:txBody>
      </p:sp>
      <p:pic>
        <p:nvPicPr>
          <p:cNvPr id="5" name="Platshållare för bild 4">
            <a:extLst>
              <a:ext uri="{FF2B5EF4-FFF2-40B4-BE49-F238E27FC236}">
                <a16:creationId xmlns:a16="http://schemas.microsoft.com/office/drawing/2014/main" id="{5F36C9B7-8806-FF6C-7E94-09996DF00ADF}"/>
              </a:ext>
            </a:extLst>
          </p:cNvPr>
          <p:cNvPicPr>
            <a:picLocks noGrp="1" noChangeAspect="1"/>
          </p:cNvPicPr>
          <p:nvPr>
            <p:ph type="pic" sz="quarter" idx="13"/>
          </p:nvPr>
        </p:nvPicPr>
        <p:blipFill rotWithShape="1">
          <a:blip r:embed="rId2"/>
          <a:srcRect l="3261" r="3109" b="1"/>
          <a:stretch/>
        </p:blipFill>
        <p:spPr>
          <a:xfrm>
            <a:off x="215900" y="228599"/>
            <a:ext cx="11749088" cy="5646739"/>
          </a:xfrm>
          <a:noFill/>
        </p:spPr>
      </p:pic>
    </p:spTree>
    <p:extLst>
      <p:ext uri="{BB962C8B-B14F-4D97-AF65-F5344CB8AC3E}">
        <p14:creationId xmlns:p14="http://schemas.microsoft.com/office/powerpoint/2010/main" val="1801467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latshållare för innehåll 1">
            <a:extLst>
              <a:ext uri="{FF2B5EF4-FFF2-40B4-BE49-F238E27FC236}">
                <a16:creationId xmlns:a16="http://schemas.microsoft.com/office/drawing/2014/main" id="{9F2A5FB8-81BA-0F49-E299-E6087CBFD10A}"/>
              </a:ext>
            </a:extLst>
          </p:cNvPr>
          <p:cNvGraphicFramePr>
            <a:graphicFrameLocks noGrp="1"/>
          </p:cNvGraphicFramePr>
          <p:nvPr>
            <p:ph idx="1"/>
          </p:nvPr>
        </p:nvGraphicFramePr>
        <p:xfrm>
          <a:off x="444500" y="1536703"/>
          <a:ext cx="11291888" cy="4498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tshållare för bildnummer 2">
            <a:extLst>
              <a:ext uri="{FF2B5EF4-FFF2-40B4-BE49-F238E27FC236}">
                <a16:creationId xmlns:a16="http://schemas.microsoft.com/office/drawing/2014/main" id="{DE86683D-88E1-813B-D1B3-DE317FA558A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5E820F-A968-4FCB-8F7B-574C087D0881}"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sv-SE" sz="800" b="0" i="0" u="none" strike="noStrike" kern="1200" cap="none" spc="0" normalizeH="0" baseline="0" noProof="0">
              <a:ln>
                <a:noFill/>
              </a:ln>
              <a:solidFill>
                <a:srgbClr val="000000"/>
              </a:solidFill>
              <a:effectLst/>
              <a:uLnTx/>
              <a:uFillTx/>
              <a:latin typeface="Arial"/>
              <a:ea typeface="+mn-ea"/>
              <a:cs typeface="+mn-cs"/>
            </a:endParaRPr>
          </a:p>
        </p:txBody>
      </p:sp>
      <p:sp>
        <p:nvSpPr>
          <p:cNvPr id="6" name="Rubrik 5">
            <a:extLst>
              <a:ext uri="{FF2B5EF4-FFF2-40B4-BE49-F238E27FC236}">
                <a16:creationId xmlns:a16="http://schemas.microsoft.com/office/drawing/2014/main" id="{5D77CC02-042E-9C1B-1C42-677A1EF60580}"/>
              </a:ext>
            </a:extLst>
          </p:cNvPr>
          <p:cNvSpPr>
            <a:spLocks noGrp="1"/>
          </p:cNvSpPr>
          <p:nvPr>
            <p:ph type="title"/>
          </p:nvPr>
        </p:nvSpPr>
        <p:spPr/>
        <p:txBody>
          <a:bodyPr>
            <a:noAutofit/>
          </a:bodyPr>
          <a:lstStyle/>
          <a:p>
            <a:r>
              <a:rPr lang="sv-SE" sz="3200" dirty="0"/>
              <a:t>Översikt personalplanering särskilt boende 2024-04-29 </a:t>
            </a:r>
          </a:p>
        </p:txBody>
      </p:sp>
    </p:spTree>
    <p:extLst>
      <p:ext uri="{BB962C8B-B14F-4D97-AF65-F5344CB8AC3E}">
        <p14:creationId xmlns:p14="http://schemas.microsoft.com/office/powerpoint/2010/main" val="301501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2F552AD-A12D-6935-B417-54C338049ED1}"/>
              </a:ext>
            </a:extLst>
          </p:cNvPr>
          <p:cNvSpPr>
            <a:spLocks noGrp="1"/>
          </p:cNvSpPr>
          <p:nvPr>
            <p:ph type="sldNum" sz="quarter" idx="12"/>
          </p:nvPr>
        </p:nvSpPr>
        <p:spPr>
          <a:xfrm>
            <a:off x="227012" y="6547338"/>
            <a:ext cx="1800000" cy="144000"/>
          </a:xfrm>
        </p:spPr>
        <p:txBody>
          <a:bodyPr anchor="ctr">
            <a:normAutofit/>
          </a:bodyPr>
          <a:lstStyle/>
          <a:p>
            <a:pPr>
              <a:spcAft>
                <a:spcPts val="600"/>
              </a:spcAft>
            </a:pPr>
            <a:fld id="{655E820F-A968-4FCB-8F7B-574C087D0881}" type="slidenum">
              <a:rPr lang="sv-SE" smtClean="0"/>
              <a:pPr>
                <a:spcAft>
                  <a:spcPts val="600"/>
                </a:spcAft>
              </a:pPr>
              <a:t>15</a:t>
            </a:fld>
            <a:endParaRPr lang="sv-SE"/>
          </a:p>
        </p:txBody>
      </p:sp>
      <p:sp>
        <p:nvSpPr>
          <p:cNvPr id="4" name="Rubrik 3">
            <a:extLst>
              <a:ext uri="{FF2B5EF4-FFF2-40B4-BE49-F238E27FC236}">
                <a16:creationId xmlns:a16="http://schemas.microsoft.com/office/drawing/2014/main" id="{4E8D5297-7CA2-174F-49F6-E80B403618F5}"/>
              </a:ext>
            </a:extLst>
          </p:cNvPr>
          <p:cNvSpPr>
            <a:spLocks noGrp="1"/>
          </p:cNvSpPr>
          <p:nvPr>
            <p:ph type="title"/>
          </p:nvPr>
        </p:nvSpPr>
        <p:spPr>
          <a:xfrm>
            <a:off x="838200" y="368299"/>
            <a:ext cx="10515600" cy="1084264"/>
          </a:xfrm>
        </p:spPr>
        <p:txBody>
          <a:bodyPr anchor="b">
            <a:normAutofit/>
          </a:bodyPr>
          <a:lstStyle/>
          <a:p>
            <a:r>
              <a:rPr lang="sv-SE" sz="3700"/>
              <a:t>Johan Karén – avdelningschef särskilt boende</a:t>
            </a:r>
          </a:p>
        </p:txBody>
      </p:sp>
      <p:graphicFrame>
        <p:nvGraphicFramePr>
          <p:cNvPr id="6" name="Platshållare för innehåll 1">
            <a:extLst>
              <a:ext uri="{FF2B5EF4-FFF2-40B4-BE49-F238E27FC236}">
                <a16:creationId xmlns:a16="http://schemas.microsoft.com/office/drawing/2014/main" id="{BDD8CFE9-7D23-E0DE-794B-C2C876250811}"/>
              </a:ext>
            </a:extLst>
          </p:cNvPr>
          <p:cNvGraphicFramePr>
            <a:graphicFrameLocks noGrp="1"/>
          </p:cNvGraphicFramePr>
          <p:nvPr>
            <p:ph idx="1"/>
            <p:extLst>
              <p:ext uri="{D42A27DB-BD31-4B8C-83A1-F6EECF244321}">
                <p14:modId xmlns:p14="http://schemas.microsoft.com/office/powerpoint/2010/main" val="323828163"/>
              </p:ext>
            </p:extLst>
          </p:nvPr>
        </p:nvGraphicFramePr>
        <p:xfrm>
          <a:off x="838200" y="1808163"/>
          <a:ext cx="10515600" cy="4141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1737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descr="En bild som visar Grafik, Färggrann, cirkel, grafisk design&#10;&#10;Automatiskt genererad beskrivning">
            <a:extLst>
              <a:ext uri="{FF2B5EF4-FFF2-40B4-BE49-F238E27FC236}">
                <a16:creationId xmlns:a16="http://schemas.microsoft.com/office/drawing/2014/main" id="{8D577BE0-B15C-701F-C9E1-DFBF4F62DD9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993538" y="1808163"/>
            <a:ext cx="6204924" cy="4141787"/>
          </a:xfrm>
          <a:noFill/>
        </p:spPr>
      </p:pic>
      <p:sp>
        <p:nvSpPr>
          <p:cNvPr id="3" name="Platshållare för bildnummer 2">
            <a:extLst>
              <a:ext uri="{FF2B5EF4-FFF2-40B4-BE49-F238E27FC236}">
                <a16:creationId xmlns:a16="http://schemas.microsoft.com/office/drawing/2014/main" id="{FB49935F-6FB1-F9A9-F0C9-F1130BA550BB}"/>
              </a:ext>
            </a:extLst>
          </p:cNvPr>
          <p:cNvSpPr>
            <a:spLocks noGrp="1"/>
          </p:cNvSpPr>
          <p:nvPr>
            <p:ph type="sldNum" sz="quarter" idx="12"/>
          </p:nvPr>
        </p:nvSpPr>
        <p:spPr>
          <a:xfrm>
            <a:off x="227012" y="6547338"/>
            <a:ext cx="1800000" cy="144000"/>
          </a:xfrm>
        </p:spPr>
        <p:txBody>
          <a:bodyPr anchor="ctr">
            <a:normAutofit/>
          </a:bodyPr>
          <a:lstStyle/>
          <a:p>
            <a:pPr>
              <a:spcAft>
                <a:spcPts val="600"/>
              </a:spcAft>
            </a:pPr>
            <a:fld id="{655E820F-A968-4FCB-8F7B-574C087D0881}" type="slidenum">
              <a:rPr lang="sv-SE" smtClean="0"/>
              <a:pPr>
                <a:spcAft>
                  <a:spcPts val="600"/>
                </a:spcAft>
              </a:pPr>
              <a:t>16</a:t>
            </a:fld>
            <a:endParaRPr lang="sv-SE"/>
          </a:p>
        </p:txBody>
      </p:sp>
      <p:sp>
        <p:nvSpPr>
          <p:cNvPr id="4" name="Rubrik 3">
            <a:extLst>
              <a:ext uri="{FF2B5EF4-FFF2-40B4-BE49-F238E27FC236}">
                <a16:creationId xmlns:a16="http://schemas.microsoft.com/office/drawing/2014/main" id="{5C5B31CE-B266-4CFE-D18E-C4FF10BE231E}"/>
              </a:ext>
            </a:extLst>
          </p:cNvPr>
          <p:cNvSpPr>
            <a:spLocks noGrp="1"/>
          </p:cNvSpPr>
          <p:nvPr>
            <p:ph type="title"/>
          </p:nvPr>
        </p:nvSpPr>
        <p:spPr>
          <a:xfrm>
            <a:off x="838200" y="368299"/>
            <a:ext cx="10515600" cy="1084264"/>
          </a:xfrm>
        </p:spPr>
        <p:txBody>
          <a:bodyPr anchor="b">
            <a:normAutofit/>
          </a:bodyPr>
          <a:lstStyle/>
          <a:p>
            <a:r>
              <a:rPr lang="sv-SE" dirty="0"/>
              <a:t>Frågor och svar</a:t>
            </a:r>
          </a:p>
        </p:txBody>
      </p:sp>
    </p:spTree>
    <p:extLst>
      <p:ext uri="{BB962C8B-B14F-4D97-AF65-F5344CB8AC3E}">
        <p14:creationId xmlns:p14="http://schemas.microsoft.com/office/powerpoint/2010/main" val="3493466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3601058-8F84-2BBB-D6BE-86C6450B64D2}"/>
              </a:ext>
            </a:extLst>
          </p:cNvPr>
          <p:cNvSpPr>
            <a:spLocks noGrp="1"/>
          </p:cNvSpPr>
          <p:nvPr>
            <p:ph idx="1"/>
          </p:nvPr>
        </p:nvSpPr>
        <p:spPr>
          <a:xfrm>
            <a:off x="701749" y="1562986"/>
            <a:ext cx="10866474" cy="4678325"/>
          </a:xfrm>
        </p:spPr>
        <p:txBody>
          <a:bodyPr>
            <a:normAutofit fontScale="62500" lnSpcReduction="20000"/>
          </a:bodyPr>
          <a:lstStyle/>
          <a:p>
            <a:r>
              <a:rPr lang="en-US" b="1" dirty="0">
                <a:latin typeface="Times New Roman" panose="02020603050405020304" pitchFamily="18" charset="0"/>
                <a:cs typeface="Times New Roman" panose="02020603050405020304" pitchFamily="18" charset="0"/>
              </a:rPr>
              <a:t>Hur </a:t>
            </a:r>
            <a:r>
              <a:rPr lang="en-US" b="1" dirty="0" err="1">
                <a:latin typeface="Times New Roman" panose="02020603050405020304" pitchFamily="18" charset="0"/>
                <a:cs typeface="Times New Roman" panose="02020603050405020304" pitchFamily="18" charset="0"/>
              </a:rPr>
              <a:t>går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arbetet</a:t>
            </a:r>
            <a:r>
              <a:rPr lang="en-US" b="1" dirty="0">
                <a:latin typeface="Times New Roman" panose="02020603050405020304" pitchFamily="18" charset="0"/>
                <a:cs typeface="Times New Roman" panose="02020603050405020304" pitchFamily="18" charset="0"/>
              </a:rPr>
              <a:t> med </a:t>
            </a:r>
            <a:r>
              <a:rPr lang="en-US" b="1" dirty="0" err="1">
                <a:latin typeface="Times New Roman" panose="02020603050405020304" pitchFamily="18" charset="0"/>
                <a:cs typeface="Times New Roman" panose="02020603050405020304" pitchFamily="18" charset="0"/>
              </a:rPr>
              <a:t>schemaläggning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efter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nya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regeln</a:t>
            </a:r>
            <a:r>
              <a:rPr lang="en-US" b="1"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Arbetet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fortskrider</a:t>
            </a:r>
            <a:r>
              <a:rPr lang="en-US" dirty="0">
                <a:latin typeface="Times New Roman" panose="02020603050405020304" pitchFamily="18" charset="0"/>
                <a:cs typeface="Times New Roman" panose="02020603050405020304" pitchFamily="18" charset="0"/>
              </a:rPr>
              <a:t> men </a:t>
            </a:r>
            <a:r>
              <a:rPr lang="en-US" dirty="0" err="1">
                <a:latin typeface="Times New Roman" panose="02020603050405020304" pitchFamily="18" charset="0"/>
                <a:cs typeface="Times New Roman" panose="02020603050405020304" pitchFamily="18" charset="0"/>
              </a:rPr>
              <a:t>inte</a:t>
            </a:r>
            <a:r>
              <a:rPr lang="en-US" dirty="0">
                <a:latin typeface="Times New Roman" panose="02020603050405020304" pitchFamily="18" charset="0"/>
                <a:cs typeface="Times New Roman" panose="02020603050405020304" pitchFamily="18" charset="0"/>
              </a:rPr>
              <a:t> med 11-timmars, med </a:t>
            </a:r>
            <a:r>
              <a:rPr lang="en-US" dirty="0" err="1">
                <a:latin typeface="Times New Roman" panose="02020603050405020304" pitchFamily="18" charset="0"/>
                <a:cs typeface="Times New Roman" panose="02020603050405020304" pitchFamily="18" charset="0"/>
              </a:rPr>
              <a:t>undantag</a:t>
            </a:r>
            <a:r>
              <a:rPr lang="en-US" dirty="0">
                <a:latin typeface="Times New Roman" panose="02020603050405020304" pitchFamily="18" charset="0"/>
                <a:cs typeface="Times New Roman" panose="02020603050405020304" pitchFamily="18" charset="0"/>
              </a:rPr>
              <a:t> för LSS </a:t>
            </a:r>
            <a:r>
              <a:rPr lang="en-US" dirty="0" err="1">
                <a:latin typeface="Times New Roman" panose="02020603050405020304" pitchFamily="18" charset="0"/>
                <a:cs typeface="Times New Roman" panose="02020603050405020304" pitchFamily="18" charset="0"/>
              </a:rPr>
              <a:t>personlig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assitans</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Det </a:t>
            </a:r>
            <a:r>
              <a:rPr lang="en-US" dirty="0" err="1">
                <a:latin typeface="Times New Roman" panose="02020603050405020304" pitchFamily="18" charset="0"/>
                <a:cs typeface="Times New Roman" panose="02020603050405020304" pitchFamily="18" charset="0"/>
              </a:rPr>
              <a:t>går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lägga</a:t>
            </a:r>
            <a:r>
              <a:rPr lang="en-US" dirty="0">
                <a:latin typeface="Times New Roman" panose="02020603050405020304" pitchFamily="18" charset="0"/>
                <a:cs typeface="Times New Roman" panose="02020603050405020304" pitchFamily="18" charset="0"/>
              </a:rPr>
              <a:t> schema </a:t>
            </a:r>
            <a:r>
              <a:rPr lang="en-US" dirty="0" err="1">
                <a:latin typeface="Times New Roman" panose="02020603050405020304" pitchFamily="18" charset="0"/>
                <a:cs typeface="Times New Roman" panose="02020603050405020304" pitchFamily="18" charset="0"/>
              </a:rPr>
              <a:t>på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så</a:t>
            </a:r>
            <a:r>
              <a:rPr lang="en-US" dirty="0">
                <a:latin typeface="Times New Roman" panose="02020603050405020304" pitchFamily="18" charset="0"/>
                <a:cs typeface="Times New Roman" panose="02020603050405020304" pitchFamily="18" charset="0"/>
              </a:rPr>
              <a:t> manga </a:t>
            </a:r>
            <a:r>
              <a:rPr lang="en-US" dirty="0" err="1">
                <a:latin typeface="Times New Roman" panose="02020603050405020304" pitchFamily="18" charset="0"/>
                <a:cs typeface="Times New Roman" panose="02020603050405020304" pitchFamily="18" charset="0"/>
              </a:rPr>
              <a:t>sätt</a:t>
            </a:r>
            <a:r>
              <a:rPr lang="en-US" dirty="0">
                <a:latin typeface="Times New Roman" panose="02020603050405020304" pitchFamily="18" charset="0"/>
                <a:cs typeface="Times New Roman" panose="02020603050405020304" pitchFamily="18" charset="0"/>
              </a:rPr>
              <a:t> med den </a:t>
            </a:r>
            <a:r>
              <a:rPr lang="en-US" dirty="0" err="1">
                <a:latin typeface="Times New Roman" panose="02020603050405020304" pitchFamily="18" charset="0"/>
                <a:cs typeface="Times New Roman" panose="02020603050405020304" pitchFamily="18" charset="0"/>
              </a:rPr>
              <a:t>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lagstiftningen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vilket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gör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möjligheterna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små</a:t>
            </a:r>
            <a:r>
              <a:rPr lang="en-US" dirty="0">
                <a:latin typeface="Times New Roman" panose="02020603050405020304" pitchFamily="18" charset="0"/>
                <a:cs typeface="Times New Roman" panose="02020603050405020304" pitchFamily="18" charset="0"/>
              </a:rPr>
              <a:t> för </a:t>
            </a:r>
            <a:r>
              <a:rPr lang="en-US" dirty="0" err="1">
                <a:latin typeface="Times New Roman" panose="02020603050405020304" pitchFamily="18" charset="0"/>
                <a:cs typeface="Times New Roman" panose="02020603050405020304" pitchFamily="18" charset="0"/>
              </a:rPr>
              <a:t>arbetsgivaren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tillmötesgå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medarbetares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önskemål</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Nu </a:t>
            </a:r>
            <a:r>
              <a:rPr lang="en-US" dirty="0" err="1">
                <a:latin typeface="Times New Roman" panose="02020603050405020304" pitchFamily="18" charset="0"/>
                <a:cs typeface="Times New Roman" panose="02020603050405020304" pitchFamily="18" charset="0"/>
              </a:rPr>
              <a:t>är</a:t>
            </a:r>
            <a:r>
              <a:rPr lang="en-US" dirty="0">
                <a:latin typeface="Times New Roman" panose="02020603050405020304" pitchFamily="18" charset="0"/>
                <a:cs typeface="Times New Roman" panose="02020603050405020304" pitchFamily="18" charset="0"/>
              </a:rPr>
              <a:t> det </a:t>
            </a:r>
            <a:r>
              <a:rPr lang="en-US" dirty="0" err="1">
                <a:latin typeface="Times New Roman" panose="02020603050405020304" pitchFamily="18" charset="0"/>
                <a:cs typeface="Times New Roman" panose="02020603050405020304" pitchFamily="18" charset="0"/>
              </a:rPr>
              <a:t>fokus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på</a:t>
            </a:r>
            <a:r>
              <a:rPr lang="en-US" dirty="0">
                <a:latin typeface="Times New Roman" panose="02020603050405020304" pitchFamily="18" charset="0"/>
                <a:cs typeface="Times New Roman" panose="02020603050405020304" pitchFamily="18" charset="0"/>
              </a:rPr>
              <a:t> schema </a:t>
            </a:r>
            <a:r>
              <a:rPr lang="en-US" dirty="0" err="1">
                <a:latin typeface="Times New Roman" panose="02020603050405020304" pitchFamily="18" charset="0"/>
                <a:cs typeface="Times New Roman" panose="02020603050405020304" pitchFamily="18" charset="0"/>
              </a:rPr>
              <a:t>inom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särskilt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boende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inom</a:t>
            </a:r>
            <a:r>
              <a:rPr lang="en-US" dirty="0">
                <a:latin typeface="Times New Roman" panose="02020603050405020304" pitchFamily="18" charset="0"/>
                <a:cs typeface="Times New Roman" panose="02020603050405020304" pitchFamily="18" charset="0"/>
              </a:rPr>
              <a:t> Hemtjänst </a:t>
            </a:r>
            <a:r>
              <a:rPr lang="en-US" dirty="0" err="1">
                <a:latin typeface="Times New Roman" panose="02020603050405020304" pitchFamily="18" charset="0"/>
                <a:cs typeface="Times New Roman" panose="02020603050405020304" pitchFamily="18" charset="0"/>
              </a:rPr>
              <a:t>samt</a:t>
            </a:r>
            <a:r>
              <a:rPr lang="en-US" dirty="0">
                <a:latin typeface="Times New Roman" panose="02020603050405020304" pitchFamily="18" charset="0"/>
                <a:cs typeface="Times New Roman" panose="02020603050405020304" pitchFamily="18" charset="0"/>
              </a:rPr>
              <a:t> LSS.</a:t>
            </a:r>
          </a:p>
          <a:p>
            <a:pPr marL="0" indent="0">
              <a:buNone/>
            </a:pPr>
            <a:endParaRPr lang="en-US"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Äldreomsorgsplanen</a:t>
            </a:r>
            <a:r>
              <a:rPr lang="en-US" b="1" dirty="0">
                <a:latin typeface="Times New Roman" panose="02020603050405020304" pitchFamily="18" charset="0"/>
                <a:cs typeface="Times New Roman" panose="02020603050405020304" pitchFamily="18" charset="0"/>
              </a:rPr>
              <a:t> med </a:t>
            </a:r>
            <a:r>
              <a:rPr lang="en-US" b="1" dirty="0" err="1">
                <a:latin typeface="Times New Roman" panose="02020603050405020304" pitchFamily="18" charset="0"/>
                <a:cs typeface="Times New Roman" panose="02020603050405020304" pitchFamily="18" charset="0"/>
              </a:rPr>
              <a:t>referensgrupperna</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tidsplan</a:t>
            </a:r>
            <a:r>
              <a:rPr lang="en-US" b="1" dirty="0">
                <a:latin typeface="Times New Roman" panose="02020603050405020304" pitchFamily="18" charset="0"/>
                <a:cs typeface="Times New Roman" panose="02020603050405020304" pitchFamily="18" charset="0"/>
              </a:rPr>
              <a:t> för start?</a:t>
            </a:r>
          </a:p>
          <a:p>
            <a:pPr marL="0" indent="0">
              <a:buNone/>
            </a:pPr>
            <a:r>
              <a:rPr lang="en-US" dirty="0" err="1">
                <a:latin typeface="Times New Roman" panose="02020603050405020304" pitchFamily="18" charset="0"/>
                <a:cs typeface="Times New Roman" panose="02020603050405020304" pitchFamily="18" charset="0"/>
              </a:rPr>
              <a:t>Då</a:t>
            </a:r>
            <a:r>
              <a:rPr lang="en-US" dirty="0">
                <a:latin typeface="Times New Roman" panose="02020603050405020304" pitchFamily="18" charset="0"/>
                <a:cs typeface="Times New Roman" panose="02020603050405020304" pitchFamily="18" charset="0"/>
              </a:rPr>
              <a:t> det var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del </a:t>
            </a:r>
            <a:r>
              <a:rPr lang="en-US" dirty="0" err="1">
                <a:latin typeface="Times New Roman" panose="02020603050405020304" pitchFamily="18" charset="0"/>
                <a:cs typeface="Times New Roman" panose="02020603050405020304" pitchFamily="18" charset="0"/>
              </a:rPr>
              <a:t>väntan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namn</a:t>
            </a:r>
            <a:r>
              <a:rPr lang="en-US" dirty="0">
                <a:latin typeface="Times New Roman" panose="02020603050405020304" pitchFamily="18" charset="0"/>
                <a:cs typeface="Times New Roman" panose="02020603050405020304" pitchFamily="18" charset="0"/>
              </a:rPr>
              <a:t> till de bade </a:t>
            </a:r>
            <a:r>
              <a:rPr lang="en-US" dirty="0" err="1">
                <a:latin typeface="Times New Roman" panose="02020603050405020304" pitchFamily="18" charset="0"/>
                <a:cs typeface="Times New Roman" panose="02020603050405020304" pitchFamily="18" charset="0"/>
              </a:rPr>
              <a:t>grupperna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äldreomsorgsplan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samt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digitaliseringsplan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blir</a:t>
            </a:r>
            <a:r>
              <a:rPr lang="en-US" dirty="0">
                <a:latin typeface="Times New Roman" panose="02020603050405020304" pitchFamily="18" charset="0"/>
                <a:cs typeface="Times New Roman" panose="02020603050405020304" pitchFamily="18" charset="0"/>
              </a:rPr>
              <a:t> det nu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samma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grupp</a:t>
            </a:r>
            <a:r>
              <a:rPr lang="en-US" dirty="0">
                <a:latin typeface="Times New Roman" panose="02020603050405020304" pitchFamily="18" charset="0"/>
                <a:cs typeface="Times New Roman" panose="02020603050405020304" pitchFamily="18" charset="0"/>
              </a:rPr>
              <a:t>. Nina </a:t>
            </a:r>
            <a:r>
              <a:rPr lang="en-US" dirty="0" err="1">
                <a:latin typeface="Times New Roman" panose="02020603050405020304" pitchFamily="18" charset="0"/>
                <a:cs typeface="Times New Roman" panose="02020603050405020304" pitchFamily="18" charset="0"/>
              </a:rPr>
              <a:t>kommer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kalla</a:t>
            </a:r>
            <a:r>
              <a:rPr lang="en-US" dirty="0">
                <a:latin typeface="Times New Roman" panose="02020603050405020304" pitchFamily="18" charset="0"/>
                <a:cs typeface="Times New Roman" panose="02020603050405020304" pitchFamily="18" charset="0"/>
              </a:rPr>
              <a:t> till </a:t>
            </a:r>
            <a:r>
              <a:rPr lang="en-US" dirty="0" err="1">
                <a:latin typeface="Times New Roman" panose="02020603050405020304" pitchFamily="18" charset="0"/>
                <a:cs typeface="Times New Roman" panose="02020603050405020304" pitchFamily="18" charset="0"/>
              </a:rPr>
              <a:t>ett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första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dialogmöte</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Finns </a:t>
            </a:r>
            <a:r>
              <a:rPr lang="en-US" b="1" dirty="0" err="1">
                <a:latin typeface="Times New Roman" panose="02020603050405020304" pitchFamily="18" charset="0"/>
                <a:cs typeface="Times New Roman" panose="02020603050405020304" pitchFamily="18" charset="0"/>
              </a:rPr>
              <a:t>hjärtstartare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på</a:t>
            </a:r>
            <a:r>
              <a:rPr lang="en-US" b="1" dirty="0">
                <a:latin typeface="Times New Roman" panose="02020603050405020304" pitchFamily="18" charset="0"/>
                <a:cs typeface="Times New Roman" panose="02020603050405020304" pitchFamily="18" charset="0"/>
              </a:rPr>
              <a:t> SÄBO?</a:t>
            </a:r>
          </a:p>
          <a:p>
            <a:pPr marL="0" indent="0">
              <a:buNone/>
            </a:pPr>
            <a:r>
              <a:rPr lang="en-US" dirty="0" err="1">
                <a:latin typeface="Times New Roman" panose="02020603050405020304" pitchFamily="18" charset="0"/>
                <a:cs typeface="Times New Roman" panose="02020603050405020304" pitchFamily="18" charset="0"/>
              </a:rPr>
              <a:t>Avdelningschef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säbo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svarar</a:t>
            </a:r>
            <a:r>
              <a:rPr lang="en-US" dirty="0">
                <a:latin typeface="Times New Roman" panose="02020603050405020304" pitchFamily="18" charset="0"/>
                <a:cs typeface="Times New Roman" panose="02020603050405020304" pitchFamily="18" charset="0"/>
              </a:rPr>
              <a:t>.</a:t>
            </a:r>
          </a:p>
          <a:p>
            <a:pPr marL="0" indent="0">
              <a:buNone/>
            </a:pP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Är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tillsynen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densamma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kommunal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äldrevård</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privat</a:t>
            </a:r>
            <a:r>
              <a:rPr lang="en-US" b="1"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Ja, IVO </a:t>
            </a:r>
            <a:r>
              <a:rPr lang="en-US" dirty="0" err="1">
                <a:latin typeface="Times New Roman" panose="02020603050405020304" pitchFamily="18" charset="0"/>
                <a:cs typeface="Times New Roman" panose="02020603050405020304" pitchFamily="18" charset="0"/>
              </a:rPr>
              <a:t>är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vår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tillsynsmyndighet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Utöver</a:t>
            </a:r>
            <a:r>
              <a:rPr lang="en-US" dirty="0">
                <a:latin typeface="Times New Roman" panose="02020603050405020304" pitchFamily="18" charset="0"/>
                <a:cs typeface="Times New Roman" panose="02020603050405020304" pitchFamily="18" charset="0"/>
              </a:rPr>
              <a:t> det </a:t>
            </a:r>
            <a:r>
              <a:rPr lang="en-US" dirty="0" err="1">
                <a:latin typeface="Times New Roman" panose="02020603050405020304" pitchFamily="18" charset="0"/>
                <a:cs typeface="Times New Roman" panose="02020603050405020304" pitchFamily="18" charset="0"/>
              </a:rPr>
              <a:t>gör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avdelningschef</a:t>
            </a:r>
            <a:r>
              <a:rPr lang="en-US" dirty="0">
                <a:latin typeface="Times New Roman" panose="02020603050405020304" pitchFamily="18" charset="0"/>
                <a:cs typeface="Times New Roman" panose="02020603050405020304" pitchFamily="18" charset="0"/>
              </a:rPr>
              <a:t> för </a:t>
            </a:r>
            <a:r>
              <a:rPr lang="en-US" dirty="0" err="1">
                <a:latin typeface="Times New Roman" panose="02020603050405020304" pitchFamily="18" charset="0"/>
                <a:cs typeface="Times New Roman" panose="02020603050405020304" pitchFamily="18" charset="0"/>
              </a:rPr>
              <a:t>myndighet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gang per </a:t>
            </a:r>
            <a:r>
              <a:rPr lang="en-US" dirty="0" err="1">
                <a:latin typeface="Times New Roman" panose="02020603050405020304" pitchFamily="18" charset="0"/>
                <a:cs typeface="Times New Roman" panose="02020603050405020304" pitchFamily="18" charset="0"/>
              </a:rPr>
              <a:t>år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kvalitetskontroll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rapporteras</a:t>
            </a:r>
            <a:r>
              <a:rPr lang="en-US" dirty="0">
                <a:latin typeface="Times New Roman" panose="02020603050405020304" pitchFamily="18" charset="0"/>
                <a:cs typeface="Times New Roman" panose="02020603050405020304" pitchFamily="18" charset="0"/>
              </a:rPr>
              <a:t> till </a:t>
            </a:r>
            <a:r>
              <a:rPr lang="en-US" dirty="0" err="1">
                <a:latin typeface="Times New Roman" panose="02020603050405020304" pitchFamily="18" charset="0"/>
                <a:cs typeface="Times New Roman" panose="02020603050405020304" pitchFamily="18" charset="0"/>
              </a:rPr>
              <a:t>utskottet</a:t>
            </a:r>
            <a:r>
              <a:rPr lang="en-US" dirty="0">
                <a:latin typeface="Times New Roman" panose="02020603050405020304" pitchFamily="18" charset="0"/>
                <a:cs typeface="Times New Roman" panose="02020603050405020304" pitchFamily="18" charset="0"/>
              </a:rPr>
              <a:t>.</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sv-SE" dirty="0"/>
          </a:p>
          <a:p>
            <a:endParaRPr lang="sv-SE" dirty="0"/>
          </a:p>
        </p:txBody>
      </p:sp>
      <p:sp>
        <p:nvSpPr>
          <p:cNvPr id="3" name="Platshållare för bildnummer 2">
            <a:extLst>
              <a:ext uri="{FF2B5EF4-FFF2-40B4-BE49-F238E27FC236}">
                <a16:creationId xmlns:a16="http://schemas.microsoft.com/office/drawing/2014/main" id="{1E660069-F413-68C5-8624-1F69D9374AB5}"/>
              </a:ext>
            </a:extLst>
          </p:cNvPr>
          <p:cNvSpPr>
            <a:spLocks noGrp="1"/>
          </p:cNvSpPr>
          <p:nvPr>
            <p:ph type="sldNum" sz="quarter" idx="12"/>
          </p:nvPr>
        </p:nvSpPr>
        <p:spPr/>
        <p:txBody>
          <a:bodyPr/>
          <a:lstStyle/>
          <a:p>
            <a:fld id="{655E820F-A968-4FCB-8F7B-574C087D0881}" type="slidenum">
              <a:rPr lang="sv-SE" smtClean="0"/>
              <a:t>17</a:t>
            </a:fld>
            <a:endParaRPr lang="sv-SE"/>
          </a:p>
        </p:txBody>
      </p:sp>
      <p:sp>
        <p:nvSpPr>
          <p:cNvPr id="4" name="Rubrik 3">
            <a:extLst>
              <a:ext uri="{FF2B5EF4-FFF2-40B4-BE49-F238E27FC236}">
                <a16:creationId xmlns:a16="http://schemas.microsoft.com/office/drawing/2014/main" id="{93AA35F6-2C45-4DBA-81C7-7FBE0D7FA295}"/>
              </a:ext>
            </a:extLst>
          </p:cNvPr>
          <p:cNvSpPr>
            <a:spLocks noGrp="1"/>
          </p:cNvSpPr>
          <p:nvPr>
            <p:ph type="title"/>
          </p:nvPr>
        </p:nvSpPr>
        <p:spPr/>
        <p:txBody>
          <a:bodyPr>
            <a:normAutofit/>
          </a:bodyPr>
          <a:lstStyle/>
          <a:p>
            <a:r>
              <a:rPr lang="sv-SE" sz="2800" dirty="0"/>
              <a:t>Fortsättning frågor och svar…</a:t>
            </a:r>
          </a:p>
        </p:txBody>
      </p:sp>
    </p:spTree>
    <p:extLst>
      <p:ext uri="{BB962C8B-B14F-4D97-AF65-F5344CB8AC3E}">
        <p14:creationId xmlns:p14="http://schemas.microsoft.com/office/powerpoint/2010/main" val="3948407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4B81AED-8857-4067-C492-BB245F3982EC}"/>
              </a:ext>
            </a:extLst>
          </p:cNvPr>
          <p:cNvSpPr>
            <a:spLocks noGrp="1"/>
          </p:cNvSpPr>
          <p:nvPr>
            <p:ph idx="1"/>
          </p:nvPr>
        </p:nvSpPr>
        <p:spPr/>
        <p:txBody>
          <a:bodyPr>
            <a:normAutofit fontScale="92500" lnSpcReduction="10000"/>
          </a:bodyPr>
          <a:lstStyle/>
          <a:p>
            <a:r>
              <a:rPr lang="en-US" b="1" dirty="0" err="1">
                <a:latin typeface="Times New Roman" panose="02020603050405020304" pitchFamily="18" charset="0"/>
                <a:cs typeface="Times New Roman" panose="02020603050405020304" pitchFamily="18" charset="0"/>
              </a:rPr>
              <a:t>Är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några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nerskärningar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vård</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omsorg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aktuella</a:t>
            </a:r>
            <a:r>
              <a:rPr lang="en-US" b="1"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Nej</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Hur </a:t>
            </a:r>
            <a:r>
              <a:rPr lang="en-US" b="1" dirty="0" err="1">
                <a:latin typeface="Times New Roman" panose="02020603050405020304" pitchFamily="18" charset="0"/>
                <a:cs typeface="Times New Roman" panose="02020603050405020304" pitchFamily="18" charset="0"/>
              </a:rPr>
              <a:t>går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rekryteringen</a:t>
            </a:r>
            <a:r>
              <a:rPr lang="en-US" b="1" dirty="0">
                <a:latin typeface="Times New Roman" panose="02020603050405020304" pitchFamily="18" charset="0"/>
                <a:cs typeface="Times New Roman" panose="02020603050405020304" pitchFamily="18" charset="0"/>
              </a:rPr>
              <a:t> till </a:t>
            </a:r>
            <a:r>
              <a:rPr lang="en-US" b="1" dirty="0" err="1">
                <a:latin typeface="Times New Roman" panose="02020603050405020304" pitchFamily="18" charset="0"/>
                <a:cs typeface="Times New Roman" panose="02020603050405020304" pitchFamily="18" charset="0"/>
              </a:rPr>
              <a:t>sommaren</a:t>
            </a:r>
            <a:r>
              <a:rPr lang="en-US" b="1" dirty="0">
                <a:latin typeface="Times New Roman" panose="02020603050405020304" pitchFamily="18" charset="0"/>
                <a:cs typeface="Times New Roman" panose="02020603050405020304" pitchFamily="18" charset="0"/>
              </a:rPr>
              <a:t>?</a:t>
            </a:r>
          </a:p>
          <a:p>
            <a:pPr marL="0" indent="0">
              <a:buNone/>
            </a:pPr>
            <a:r>
              <a:rPr lang="en-US">
                <a:latin typeface="Times New Roman" panose="02020603050405020304" pitchFamily="18" charset="0"/>
                <a:cs typeface="Times New Roman" panose="02020603050405020304" pitchFamily="18" charset="0"/>
              </a:rPr>
              <a:t>Marika presentation</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Går</a:t>
            </a:r>
            <a:r>
              <a:rPr lang="en-US" b="1" dirty="0">
                <a:latin typeface="Times New Roman" panose="02020603050405020304" pitchFamily="18" charset="0"/>
                <a:cs typeface="Times New Roman" panose="02020603050405020304" pitchFamily="18" charset="0"/>
              </a:rPr>
              <a:t> det </a:t>
            </a:r>
            <a:r>
              <a:rPr lang="en-US" b="1" dirty="0" err="1">
                <a:latin typeface="Times New Roman" panose="02020603050405020304" pitchFamily="18" charset="0"/>
                <a:cs typeface="Times New Roman" panose="02020603050405020304" pitchFamily="18" charset="0"/>
              </a:rPr>
              <a:t>att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renoverat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Edshult</a:t>
            </a:r>
            <a:r>
              <a:rPr lang="en-US" b="1" dirty="0">
                <a:latin typeface="Times New Roman" panose="02020603050405020304" pitchFamily="18" charset="0"/>
                <a:cs typeface="Times New Roman" panose="02020603050405020304" pitchFamily="18" charset="0"/>
              </a:rPr>
              <a:t> vid </a:t>
            </a:r>
            <a:r>
              <a:rPr lang="en-US" b="1" dirty="0" err="1">
                <a:latin typeface="Times New Roman" panose="02020603050405020304" pitchFamily="18" charset="0"/>
                <a:cs typeface="Times New Roman" panose="02020603050405020304" pitchFamily="18" charset="0"/>
              </a:rPr>
              <a:t>inflyttning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eller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är</a:t>
            </a:r>
            <a:r>
              <a:rPr lang="en-US" b="1" dirty="0">
                <a:latin typeface="Times New Roman" panose="02020603050405020304" pitchFamily="18" charset="0"/>
                <a:cs typeface="Times New Roman" panose="02020603050405020304" pitchFamily="18" charset="0"/>
              </a:rPr>
              <a:t> det den </a:t>
            </a:r>
            <a:r>
              <a:rPr lang="en-US" b="1" dirty="0" err="1">
                <a:latin typeface="Times New Roman" panose="02020603050405020304" pitchFamily="18" charset="0"/>
                <a:cs typeface="Times New Roman" panose="02020603050405020304" pitchFamily="18" charset="0"/>
              </a:rPr>
              <a:t>förestående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ombyggnaden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som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styr</a:t>
            </a:r>
            <a:r>
              <a:rPr lang="en-US" b="1"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Avdelningschef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särskilt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boende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svarar</a:t>
            </a:r>
            <a:endParaRPr lang="en-US" dirty="0">
              <a:latin typeface="Times New Roman" panose="02020603050405020304" pitchFamily="18" charset="0"/>
              <a:cs typeface="Times New Roman" panose="02020603050405020304" pitchFamily="18" charset="0"/>
            </a:endParaRPr>
          </a:p>
          <a:p>
            <a:endParaRPr lang="sv-SE" dirty="0"/>
          </a:p>
        </p:txBody>
      </p:sp>
      <p:sp>
        <p:nvSpPr>
          <p:cNvPr id="3" name="Platshållare för bildnummer 2">
            <a:extLst>
              <a:ext uri="{FF2B5EF4-FFF2-40B4-BE49-F238E27FC236}">
                <a16:creationId xmlns:a16="http://schemas.microsoft.com/office/drawing/2014/main" id="{0ECB9786-3904-D57D-1B74-2B7F48FFA17B}"/>
              </a:ext>
            </a:extLst>
          </p:cNvPr>
          <p:cNvSpPr>
            <a:spLocks noGrp="1"/>
          </p:cNvSpPr>
          <p:nvPr>
            <p:ph type="sldNum" sz="quarter" idx="12"/>
          </p:nvPr>
        </p:nvSpPr>
        <p:spPr/>
        <p:txBody>
          <a:bodyPr/>
          <a:lstStyle/>
          <a:p>
            <a:fld id="{655E820F-A968-4FCB-8F7B-574C087D0881}" type="slidenum">
              <a:rPr lang="sv-SE" smtClean="0"/>
              <a:t>18</a:t>
            </a:fld>
            <a:endParaRPr lang="sv-SE"/>
          </a:p>
        </p:txBody>
      </p:sp>
      <p:sp>
        <p:nvSpPr>
          <p:cNvPr id="4" name="Rubrik 3">
            <a:extLst>
              <a:ext uri="{FF2B5EF4-FFF2-40B4-BE49-F238E27FC236}">
                <a16:creationId xmlns:a16="http://schemas.microsoft.com/office/drawing/2014/main" id="{9CB7A479-4A4D-417A-A819-02B36E0D324A}"/>
              </a:ext>
            </a:extLst>
          </p:cNvPr>
          <p:cNvSpPr>
            <a:spLocks noGrp="1"/>
          </p:cNvSpPr>
          <p:nvPr>
            <p:ph type="title"/>
          </p:nvPr>
        </p:nvSpPr>
        <p:spPr/>
        <p:txBody>
          <a:bodyPr>
            <a:normAutofit/>
          </a:bodyPr>
          <a:lstStyle/>
          <a:p>
            <a:r>
              <a:rPr lang="sv-SE" sz="2800" dirty="0"/>
              <a:t>…</a:t>
            </a:r>
          </a:p>
        </p:txBody>
      </p:sp>
    </p:spTree>
    <p:extLst>
      <p:ext uri="{BB962C8B-B14F-4D97-AF65-F5344CB8AC3E}">
        <p14:creationId xmlns:p14="http://schemas.microsoft.com/office/powerpoint/2010/main" val="7748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7056B54-D9AE-F07C-1242-E9815B9D6C2E}"/>
              </a:ext>
            </a:extLst>
          </p:cNvPr>
          <p:cNvSpPr>
            <a:spLocks noGrp="1"/>
          </p:cNvSpPr>
          <p:nvPr>
            <p:ph idx="1"/>
          </p:nvPr>
        </p:nvSpPr>
        <p:spPr>
          <a:xfrm>
            <a:off x="691116" y="908051"/>
            <a:ext cx="10662684" cy="5041900"/>
          </a:xfrm>
        </p:spPr>
        <p:txBody>
          <a:bodyPr>
            <a:normAutofit fontScale="85000" lnSpcReduction="20000"/>
          </a:bodyPr>
          <a:lstStyle/>
          <a:p>
            <a:pPr lvl="0"/>
            <a:r>
              <a:rPr lang="en-US" b="1" dirty="0" err="1">
                <a:latin typeface="Times New Roman" panose="02020603050405020304" pitchFamily="18" charset="0"/>
                <a:cs typeface="Times New Roman" panose="02020603050405020304" pitchFamily="18" charset="0"/>
              </a:rPr>
              <a:t>Hemtjänsten</a:t>
            </a:r>
            <a:r>
              <a:rPr lang="en-US" b="1" dirty="0">
                <a:latin typeface="Times New Roman" panose="02020603050405020304" pitchFamily="18" charset="0"/>
                <a:cs typeface="Times New Roman" panose="02020603050405020304" pitchFamily="18" charset="0"/>
              </a:rPr>
              <a:t>: System för </a:t>
            </a:r>
            <a:r>
              <a:rPr lang="en-US" b="1" dirty="0" err="1">
                <a:latin typeface="Times New Roman" panose="02020603050405020304" pitchFamily="18" charset="0"/>
                <a:cs typeface="Times New Roman" panose="02020603050405020304" pitchFamily="18" charset="0"/>
              </a:rPr>
              <a:t>förvaring</a:t>
            </a:r>
            <a:r>
              <a:rPr lang="en-US" b="1" dirty="0">
                <a:latin typeface="Times New Roman" panose="02020603050405020304" pitchFamily="18" charset="0"/>
                <a:cs typeface="Times New Roman" panose="02020603050405020304" pitchFamily="18" charset="0"/>
              </a:rPr>
              <a:t> av </a:t>
            </a:r>
            <a:r>
              <a:rPr lang="en-US" b="1" dirty="0" err="1">
                <a:latin typeface="Times New Roman" panose="02020603050405020304" pitchFamily="18" charset="0"/>
                <a:cs typeface="Times New Roman" panose="02020603050405020304" pitchFamily="18" charset="0"/>
              </a:rPr>
              <a:t>nycklar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nya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systemets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arbete</a:t>
            </a:r>
            <a:r>
              <a:rPr lang="en-US" b="1" dirty="0">
                <a:latin typeface="Times New Roman" panose="02020603050405020304" pitchFamily="18" charset="0"/>
                <a:cs typeface="Times New Roman" panose="02020603050405020304" pitchFamily="18" charset="0"/>
              </a:rPr>
              <a:t>?</a:t>
            </a:r>
          </a:p>
          <a:p>
            <a:pPr>
              <a:lnSpc>
                <a:spcPct val="107000"/>
              </a:lnSpc>
              <a:spcAft>
                <a:spcPts val="800"/>
              </a:spcAft>
            </a:pPr>
            <a:r>
              <a:rPr lang="sv-SE" sz="1900" kern="100" dirty="0">
                <a:effectLst/>
                <a:latin typeface="Times New Roman" panose="02020603050405020304" pitchFamily="18" charset="0"/>
                <a:ea typeface="Calibri" panose="020F0502020204030204" pitchFamily="34" charset="0"/>
                <a:cs typeface="Times New Roman" panose="02020603050405020304" pitchFamily="18" charset="0"/>
              </a:rPr>
              <a:t>Vi har i cirka ett år haft kunders vanliga nycklar. Det har försvårat arbetet med resurseffektiviteten och även planeringen inom hemtjänsten. Den 22 april började den nya leverantören installera nya nyckellås vilket kommer att pågå 5-7veckor. Det är cirka 700 lås som ska sättas upp, då även portar hos vissa kunder har lås. </a:t>
            </a:r>
          </a:p>
          <a:p>
            <a:pPr>
              <a:lnSpc>
                <a:spcPct val="107000"/>
              </a:lnSpc>
              <a:spcAft>
                <a:spcPts val="800"/>
              </a:spcAft>
            </a:pPr>
            <a:r>
              <a:rPr lang="sv-SE" sz="1900" kern="100" dirty="0">
                <a:effectLst/>
                <a:latin typeface="Times New Roman" panose="02020603050405020304" pitchFamily="18" charset="0"/>
                <a:ea typeface="Calibri" panose="020F0502020204030204" pitchFamily="34" charset="0"/>
                <a:cs typeface="Times New Roman" panose="02020603050405020304" pitchFamily="18" charset="0"/>
              </a:rPr>
              <a:t>När detta är klart kommer alla kunders vanliga nycklar att återlämnas. Personalen kommer att få digitala nycklar som är styrda med olika behörigheter. De laddas i början av ett arbetspass med den behörigheten som behövs den dagen för just den personalen. Det kommer att underlätta mycket! </a:t>
            </a:r>
          </a:p>
          <a:p>
            <a:pPr marL="0" lvl="0" indent="0">
              <a:buNone/>
            </a:pPr>
            <a:endParaRPr lang="en-US"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Hur ser </a:t>
            </a:r>
            <a:r>
              <a:rPr lang="en-US" b="1" dirty="0" err="1">
                <a:latin typeface="Times New Roman" panose="02020603050405020304" pitchFamily="18" charset="0"/>
                <a:cs typeface="Times New Roman" panose="02020603050405020304" pitchFamily="18" charset="0"/>
              </a:rPr>
              <a:t>planering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styrning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ut</a:t>
            </a:r>
            <a:r>
              <a:rPr lang="en-US" b="1" dirty="0">
                <a:latin typeface="Times New Roman" panose="02020603050405020304" pitchFamily="18" charset="0"/>
                <a:cs typeface="Times New Roman" panose="02020603050405020304" pitchFamily="18" charset="0"/>
              </a:rPr>
              <a:t> för </a:t>
            </a:r>
            <a:r>
              <a:rPr lang="en-US" b="1" dirty="0" err="1">
                <a:latin typeface="Times New Roman" panose="02020603050405020304" pitchFamily="18" charset="0"/>
                <a:cs typeface="Times New Roman" panose="02020603050405020304" pitchFamily="18" charset="0"/>
              </a:rPr>
              <a:t>hemtjänstpersonalen</a:t>
            </a:r>
            <a:r>
              <a:rPr lang="en-US" b="1" dirty="0">
                <a:latin typeface="Times New Roman" panose="02020603050405020304" pitchFamily="18" charset="0"/>
                <a:cs typeface="Times New Roman" panose="02020603050405020304" pitchFamily="18" charset="0"/>
              </a:rPr>
              <a:t>? Kan man </a:t>
            </a:r>
            <a:r>
              <a:rPr lang="en-US" b="1" dirty="0" err="1">
                <a:latin typeface="Times New Roman" panose="02020603050405020304" pitchFamily="18" charset="0"/>
                <a:cs typeface="Times New Roman" panose="02020603050405020304" pitchFamily="18" charset="0"/>
              </a:rPr>
              <a:t>byta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kund</a:t>
            </a:r>
            <a:r>
              <a:rPr lang="en-US" b="1" dirty="0">
                <a:latin typeface="Times New Roman" panose="02020603050405020304" pitchFamily="18" charset="0"/>
                <a:cs typeface="Times New Roman" panose="02020603050405020304" pitchFamily="18" charset="0"/>
              </a:rPr>
              <a:t> om </a:t>
            </a:r>
            <a:r>
              <a:rPr lang="en-US" b="1" dirty="0" err="1">
                <a:latin typeface="Times New Roman" panose="02020603050405020304" pitchFamily="18" charset="0"/>
                <a:cs typeface="Times New Roman" panose="02020603050405020304" pitchFamily="18" charset="0"/>
              </a:rPr>
              <a:t>så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skulle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behövas</a:t>
            </a:r>
            <a:r>
              <a:rPr lang="en-US" b="1" dirty="0">
                <a:latin typeface="Times New Roman" panose="02020603050405020304" pitchFamily="18" charset="0"/>
                <a:cs typeface="Times New Roman" panose="02020603050405020304" pitchFamily="18" charset="0"/>
              </a:rPr>
              <a:t> för </a:t>
            </a:r>
            <a:r>
              <a:rPr lang="en-US" b="1" dirty="0" err="1">
                <a:latin typeface="Times New Roman" panose="02020603050405020304" pitchFamily="18" charset="0"/>
                <a:cs typeface="Times New Roman" panose="02020603050405020304" pitchFamily="18" charset="0"/>
              </a:rPr>
              <a:t>att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kunna</a:t>
            </a:r>
            <a:r>
              <a:rPr lang="en-US" b="1" dirty="0">
                <a:latin typeface="Times New Roman" panose="02020603050405020304" pitchFamily="18" charset="0"/>
                <a:cs typeface="Times New Roman" panose="02020603050405020304" pitchFamily="18" charset="0"/>
              </a:rPr>
              <a:t> </a:t>
            </a:r>
          </a:p>
          <a:p>
            <a:pPr>
              <a:lnSpc>
                <a:spcPct val="107000"/>
              </a:lnSpc>
              <a:spcAft>
                <a:spcPts val="800"/>
              </a:spcAft>
            </a:pPr>
            <a:r>
              <a:rPr lang="sv-SE" sz="1900" kern="100" dirty="0">
                <a:effectLst/>
                <a:latin typeface="Times New Roman" panose="02020603050405020304" pitchFamily="18" charset="0"/>
                <a:ea typeface="Calibri" panose="020F0502020204030204" pitchFamily="34" charset="0"/>
                <a:cs typeface="Times New Roman" panose="02020603050405020304" pitchFamily="18" charset="0"/>
              </a:rPr>
              <a:t>Idag finns det 2-3 planerare inom hemtjänsten som arbetar med att optimera personalens turer hos olika kunder och i olika områden. Sedan mars arbetar planerarna alla dagar. På lördagar och söndagar arbetar planerarna ute som undersköterska i sina grupper och ansvarar för planeringen på morgonen om tex någon är sjuk. </a:t>
            </a:r>
          </a:p>
          <a:p>
            <a:pPr>
              <a:lnSpc>
                <a:spcPct val="107000"/>
              </a:lnSpc>
              <a:spcAft>
                <a:spcPts val="800"/>
              </a:spcAft>
            </a:pPr>
            <a:r>
              <a:rPr lang="sv-SE" sz="1900" kern="100" dirty="0">
                <a:effectLst/>
                <a:latin typeface="Times New Roman" panose="02020603050405020304" pitchFamily="18" charset="0"/>
                <a:ea typeface="Calibri" panose="020F0502020204030204" pitchFamily="34" charset="0"/>
                <a:cs typeface="Times New Roman" panose="02020603050405020304" pitchFamily="18" charset="0"/>
              </a:rPr>
              <a:t> Ja man kan ibland byta kunder i sin hemtjänstgrupp och hjälpa varandra. Vid mycket stora tidsförseningar meddelar man kunden men oftast gör man inte det. </a:t>
            </a:r>
          </a:p>
          <a:p>
            <a:pPr marL="177800" lvl="1" indent="0">
              <a:buNone/>
            </a:pPr>
            <a:endParaRPr lang="sv-SE" dirty="0">
              <a:latin typeface="Times New Roman" panose="02020603050405020304" pitchFamily="18" charset="0"/>
              <a:cs typeface="Times New Roman" panose="02020603050405020304" pitchFamily="18" charset="0"/>
            </a:endParaRPr>
          </a:p>
          <a:p>
            <a:endParaRPr lang="sv-SE" dirty="0"/>
          </a:p>
        </p:txBody>
      </p:sp>
      <p:sp>
        <p:nvSpPr>
          <p:cNvPr id="3" name="Platshållare för bildnummer 2">
            <a:extLst>
              <a:ext uri="{FF2B5EF4-FFF2-40B4-BE49-F238E27FC236}">
                <a16:creationId xmlns:a16="http://schemas.microsoft.com/office/drawing/2014/main" id="{BB52B19F-0584-CC82-6B80-D85F36E9A5A1}"/>
              </a:ext>
            </a:extLst>
          </p:cNvPr>
          <p:cNvSpPr>
            <a:spLocks noGrp="1"/>
          </p:cNvSpPr>
          <p:nvPr>
            <p:ph type="sldNum" sz="quarter" idx="12"/>
          </p:nvPr>
        </p:nvSpPr>
        <p:spPr/>
        <p:txBody>
          <a:bodyPr/>
          <a:lstStyle/>
          <a:p>
            <a:fld id="{655E820F-A968-4FCB-8F7B-574C087D0881}" type="slidenum">
              <a:rPr lang="sv-SE" smtClean="0"/>
              <a:t>19</a:t>
            </a:fld>
            <a:endParaRPr lang="sv-SE"/>
          </a:p>
        </p:txBody>
      </p:sp>
      <p:sp>
        <p:nvSpPr>
          <p:cNvPr id="4" name="Rubrik 3">
            <a:extLst>
              <a:ext uri="{FF2B5EF4-FFF2-40B4-BE49-F238E27FC236}">
                <a16:creationId xmlns:a16="http://schemas.microsoft.com/office/drawing/2014/main" id="{18521407-6E0E-69BE-909F-1E746A704A96}"/>
              </a:ext>
            </a:extLst>
          </p:cNvPr>
          <p:cNvSpPr>
            <a:spLocks noGrp="1"/>
          </p:cNvSpPr>
          <p:nvPr>
            <p:ph type="title"/>
          </p:nvPr>
        </p:nvSpPr>
        <p:spPr>
          <a:xfrm>
            <a:off x="838200" y="368299"/>
            <a:ext cx="8794898" cy="539751"/>
          </a:xfrm>
        </p:spPr>
        <p:txBody>
          <a:bodyPr>
            <a:normAutofit fontScale="90000"/>
          </a:bodyPr>
          <a:lstStyle/>
          <a:p>
            <a:r>
              <a:rPr lang="sv-SE" dirty="0"/>
              <a:t>…</a:t>
            </a:r>
          </a:p>
        </p:txBody>
      </p:sp>
    </p:spTree>
    <p:extLst>
      <p:ext uri="{BB962C8B-B14F-4D97-AF65-F5344CB8AC3E}">
        <p14:creationId xmlns:p14="http://schemas.microsoft.com/office/powerpoint/2010/main" val="252464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AD811119-0835-7CA0-469E-9FAC4EAB7B5B}"/>
              </a:ext>
            </a:extLst>
          </p:cNvPr>
          <p:cNvSpPr>
            <a:spLocks noGrp="1"/>
          </p:cNvSpPr>
          <p:nvPr>
            <p:ph idx="1"/>
          </p:nvPr>
        </p:nvSpPr>
        <p:spPr/>
        <p:txBody>
          <a:bodyPr/>
          <a:lstStyle/>
          <a:p>
            <a:pPr marL="0" marR="0" lvl="0" indent="0" algn="l" defTabSz="914400" rtl="0" eaLnBrk="1" fontAlgn="auto" latinLnBrk="0" hangingPunct="1">
              <a:lnSpc>
                <a:spcPct val="106000"/>
              </a:lnSpc>
              <a:spcBef>
                <a:spcPts val="600"/>
              </a:spcBef>
              <a:spcAft>
                <a:spcPts val="800"/>
              </a:spcAft>
              <a:buClrTx/>
              <a:buSzTx/>
              <a:buNone/>
              <a:tabLst/>
              <a:defRPr/>
            </a:pPr>
            <a:r>
              <a:rPr lang="sv-SE" sz="1800" dirty="0">
                <a:solidFill>
                  <a:srgbClr val="000000"/>
                </a:solidFill>
                <a:latin typeface="Times New Roman" panose="02020603050405020304" pitchFamily="18" charset="0"/>
                <a:ea typeface="Times New Roman" panose="02020603050405020304" pitchFamily="18" charset="0"/>
              </a:rPr>
              <a:t>En tuff resa mot en bättre framtid – sektorns kulturresa</a:t>
            </a:r>
          </a:p>
          <a:p>
            <a:pPr marL="0" marR="0" lvl="0" indent="0" algn="l" defTabSz="914400" rtl="0" eaLnBrk="1" fontAlgn="auto" latinLnBrk="0" hangingPunct="1">
              <a:lnSpc>
                <a:spcPct val="106000"/>
              </a:lnSpc>
              <a:spcBef>
                <a:spcPts val="600"/>
              </a:spcBef>
              <a:spcAft>
                <a:spcPts val="800"/>
              </a:spcAft>
              <a:buClrTx/>
              <a:buSzTx/>
              <a:buNone/>
              <a:tabLst/>
              <a:defRPr/>
            </a:pPr>
            <a:r>
              <a:rPr lang="sv-SE" sz="1800" dirty="0">
                <a:solidFill>
                  <a:srgbClr val="000000"/>
                </a:solidFill>
                <a:latin typeface="Times New Roman" panose="02020603050405020304" pitchFamily="18" charset="0"/>
                <a:ea typeface="Times New Roman" panose="02020603050405020304" pitchFamily="18" charset="0"/>
              </a:rPr>
              <a:t>Ekonomi aktuellt status </a:t>
            </a:r>
          </a:p>
          <a:p>
            <a:pPr marL="0" marR="0" lvl="0" indent="0" algn="l" defTabSz="914400" rtl="0" eaLnBrk="1" fontAlgn="auto" latinLnBrk="0" hangingPunct="1">
              <a:lnSpc>
                <a:spcPct val="106000"/>
              </a:lnSpc>
              <a:spcBef>
                <a:spcPts val="600"/>
              </a:spcBef>
              <a:spcAft>
                <a:spcPts val="800"/>
              </a:spcAft>
              <a:buClrTx/>
              <a:buSzTx/>
              <a:buNone/>
              <a:tabLst/>
              <a:defRPr/>
            </a:pPr>
            <a:r>
              <a:rPr lang="sv-SE" sz="2400" b="1" dirty="0">
                <a:solidFill>
                  <a:srgbClr val="000000"/>
                </a:solidFill>
                <a:latin typeface="Times New Roman" panose="02020603050405020304" pitchFamily="18" charset="0"/>
                <a:ea typeface="Times New Roman" panose="02020603050405020304" pitchFamily="18" charset="0"/>
              </a:rPr>
              <a:t>Ny verksamhetsutvecklare från 20/5 – Sara Sundman</a:t>
            </a:r>
          </a:p>
          <a:p>
            <a:pPr marL="0" marR="0" lvl="0" indent="0" algn="l" defTabSz="914400" rtl="0" eaLnBrk="1" fontAlgn="auto" latinLnBrk="0" hangingPunct="1">
              <a:lnSpc>
                <a:spcPct val="106000"/>
              </a:lnSpc>
              <a:spcBef>
                <a:spcPts val="600"/>
              </a:spcBef>
              <a:spcAft>
                <a:spcPts val="800"/>
              </a:spcAft>
              <a:buClrTx/>
              <a:buSz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Nära vård</a:t>
            </a:r>
          </a:p>
          <a:p>
            <a:pPr marL="0" marR="0" lvl="0" indent="0" algn="l" defTabSz="914400" rtl="0" eaLnBrk="1" fontAlgn="auto" latinLnBrk="0" hangingPunct="1">
              <a:lnSpc>
                <a:spcPct val="106000"/>
              </a:lnSpc>
              <a:spcBef>
                <a:spcPts val="600"/>
              </a:spcBef>
              <a:spcAft>
                <a:spcPts val="800"/>
              </a:spcAft>
              <a:buClrTx/>
              <a:buSzTx/>
              <a:buNone/>
              <a:tabLst/>
              <a:defRPr/>
            </a:pPr>
            <a:r>
              <a:rPr lang="sv-SE" sz="1800" dirty="0">
                <a:solidFill>
                  <a:srgbClr val="000000"/>
                </a:solidFill>
                <a:latin typeface="Times New Roman" panose="02020603050405020304" pitchFamily="18" charset="0"/>
                <a:ea typeface="Times New Roman" panose="02020603050405020304" pitchFamily="18" charset="0"/>
              </a:rPr>
              <a:t>Omställningen mot nya socialtjänstlagen</a:t>
            </a:r>
          </a:p>
          <a:p>
            <a:pPr marL="0" marR="0" lvl="0" indent="0" algn="l" defTabSz="914400" rtl="0" eaLnBrk="1" fontAlgn="auto" latinLnBrk="0" hangingPunct="1">
              <a:lnSpc>
                <a:spcPct val="106000"/>
              </a:lnSpc>
              <a:spcBef>
                <a:spcPts val="600"/>
              </a:spcBef>
              <a:spcAft>
                <a:spcPts val="800"/>
              </a:spcAft>
              <a:buClrTx/>
              <a:buSz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Schema och kompetensförsörjning (pyramiden)</a:t>
            </a:r>
          </a:p>
        </p:txBody>
      </p:sp>
      <p:sp>
        <p:nvSpPr>
          <p:cNvPr id="3" name="Platshållare för bildnummer 2">
            <a:extLst>
              <a:ext uri="{FF2B5EF4-FFF2-40B4-BE49-F238E27FC236}">
                <a16:creationId xmlns:a16="http://schemas.microsoft.com/office/drawing/2014/main" id="{579B25E4-A9B0-1689-70FF-F569E9EDC092}"/>
              </a:ext>
            </a:extLst>
          </p:cNvPr>
          <p:cNvSpPr>
            <a:spLocks noGrp="1"/>
          </p:cNvSpPr>
          <p:nvPr>
            <p:ph type="sldNum" sz="quarter" idx="12"/>
          </p:nvPr>
        </p:nvSpPr>
        <p:spPr/>
        <p:txBody>
          <a:bodyPr anchor="ctr">
            <a:normAutofit/>
          </a:bodyPr>
          <a:lstStyle/>
          <a:p>
            <a:pPr>
              <a:spcAft>
                <a:spcPts val="600"/>
              </a:spcAft>
            </a:pPr>
            <a:fld id="{655E820F-A968-4FCB-8F7B-574C087D0881}" type="slidenum">
              <a:rPr lang="sv-SE" smtClean="0"/>
              <a:pPr>
                <a:spcAft>
                  <a:spcPts val="600"/>
                </a:spcAft>
              </a:pPr>
              <a:t>2</a:t>
            </a:fld>
            <a:endParaRPr lang="sv-SE"/>
          </a:p>
        </p:txBody>
      </p:sp>
      <p:sp>
        <p:nvSpPr>
          <p:cNvPr id="4" name="Rubrik 3">
            <a:extLst>
              <a:ext uri="{FF2B5EF4-FFF2-40B4-BE49-F238E27FC236}">
                <a16:creationId xmlns:a16="http://schemas.microsoft.com/office/drawing/2014/main" id="{DBE40087-9A08-5EBA-7769-99446387D6E0}"/>
              </a:ext>
            </a:extLst>
          </p:cNvPr>
          <p:cNvSpPr>
            <a:spLocks noGrp="1"/>
          </p:cNvSpPr>
          <p:nvPr>
            <p:ph type="title"/>
          </p:nvPr>
        </p:nvSpPr>
        <p:spPr/>
        <p:txBody>
          <a:bodyPr anchor="b">
            <a:normAutofit/>
          </a:bodyPr>
          <a:lstStyle/>
          <a:p>
            <a:r>
              <a:rPr lang="sv-SE" sz="3700" dirty="0"/>
              <a:t>Aktuellt i sektorn</a:t>
            </a:r>
          </a:p>
        </p:txBody>
      </p:sp>
    </p:spTree>
    <p:extLst>
      <p:ext uri="{BB962C8B-B14F-4D97-AF65-F5344CB8AC3E}">
        <p14:creationId xmlns:p14="http://schemas.microsoft.com/office/powerpoint/2010/main" val="33707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En bild som visar skiss, rita, Barnkonst, tecknad serie">
            <a:extLst>
              <a:ext uri="{FF2B5EF4-FFF2-40B4-BE49-F238E27FC236}">
                <a16:creationId xmlns:a16="http://schemas.microsoft.com/office/drawing/2014/main" id="{FBCF64D6-7BED-D677-6788-866F0CEBB172}"/>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31573" r="1" b="7819"/>
          <a:stretch/>
        </p:blipFill>
        <p:spPr>
          <a:xfrm>
            <a:off x="444500" y="1808163"/>
            <a:ext cx="11291888" cy="3849687"/>
          </a:xfrm>
          <a:noFill/>
        </p:spPr>
      </p:pic>
      <p:sp>
        <p:nvSpPr>
          <p:cNvPr id="3" name="Platshållare för bildnummer 2">
            <a:extLst>
              <a:ext uri="{FF2B5EF4-FFF2-40B4-BE49-F238E27FC236}">
                <a16:creationId xmlns:a16="http://schemas.microsoft.com/office/drawing/2014/main" id="{901CEADE-C038-ECCE-E534-77F717428D08}"/>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55E820F-A968-4FCB-8F7B-574C087D0881}" type="slidenum">
              <a:rPr lang="sv-SE" smtClean="0"/>
              <a:pPr>
                <a:spcAft>
                  <a:spcPts val="600"/>
                </a:spcAft>
              </a:pPr>
              <a:t>3</a:t>
            </a:fld>
            <a:endParaRPr lang="sv-SE"/>
          </a:p>
        </p:txBody>
      </p:sp>
      <p:sp>
        <p:nvSpPr>
          <p:cNvPr id="6" name="Rubrik 5">
            <a:extLst>
              <a:ext uri="{FF2B5EF4-FFF2-40B4-BE49-F238E27FC236}">
                <a16:creationId xmlns:a16="http://schemas.microsoft.com/office/drawing/2014/main" id="{1F440001-F54E-88E5-551C-A5B51E1E9600}"/>
              </a:ext>
            </a:extLst>
          </p:cNvPr>
          <p:cNvSpPr>
            <a:spLocks noGrp="1"/>
          </p:cNvSpPr>
          <p:nvPr>
            <p:ph type="title"/>
          </p:nvPr>
        </p:nvSpPr>
        <p:spPr>
          <a:xfrm>
            <a:off x="444500" y="452438"/>
            <a:ext cx="11291888" cy="1084264"/>
          </a:xfrm>
        </p:spPr>
        <p:txBody>
          <a:bodyPr anchor="b">
            <a:normAutofit/>
          </a:bodyPr>
          <a:lstStyle/>
          <a:p>
            <a:r>
              <a:rPr lang="sv-SE"/>
              <a:t>Så såg det ut då…</a:t>
            </a:r>
          </a:p>
        </p:txBody>
      </p:sp>
    </p:spTree>
    <p:extLst>
      <p:ext uri="{BB962C8B-B14F-4D97-AF65-F5344CB8AC3E}">
        <p14:creationId xmlns:p14="http://schemas.microsoft.com/office/powerpoint/2010/main" val="184972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13E4933-E889-CA29-F873-95EDC19A0246}"/>
              </a:ext>
            </a:extLst>
          </p:cNvPr>
          <p:cNvSpPr>
            <a:spLocks noGrp="1"/>
          </p:cNvSpPr>
          <p:nvPr>
            <p:ph idx="1"/>
          </p:nvPr>
        </p:nvSpPr>
        <p:spPr/>
        <p:txBody>
          <a:bodyPr>
            <a:normAutofit/>
          </a:bodyPr>
          <a:lstStyle/>
          <a:p>
            <a:r>
              <a:rPr lang="sv-SE" sz="4000" dirty="0">
                <a:solidFill>
                  <a:schemeClr val="bg1">
                    <a:lumMod val="50000"/>
                  </a:schemeClr>
                </a:solidFill>
              </a:rPr>
              <a:t>Prognos februari:		-10,9 Mkr</a:t>
            </a:r>
          </a:p>
          <a:p>
            <a:r>
              <a:rPr lang="sv-SE" sz="4000" dirty="0">
                <a:solidFill>
                  <a:schemeClr val="bg1">
                    <a:lumMod val="50000"/>
                  </a:schemeClr>
                </a:solidFill>
              </a:rPr>
              <a:t>Prognos april: 			-14,4 Mkr</a:t>
            </a:r>
          </a:p>
          <a:p>
            <a:r>
              <a:rPr lang="sv-SE" sz="4000" dirty="0">
                <a:solidFill>
                  <a:schemeClr val="bg1">
                    <a:lumMod val="50000"/>
                  </a:schemeClr>
                </a:solidFill>
              </a:rPr>
              <a:t>Prognos augusti: 		-25,5 Mkr</a:t>
            </a:r>
          </a:p>
          <a:p>
            <a:r>
              <a:rPr lang="sv-SE" sz="4000" dirty="0">
                <a:solidFill>
                  <a:schemeClr val="bg1">
                    <a:lumMod val="50000"/>
                  </a:schemeClr>
                </a:solidFill>
              </a:rPr>
              <a:t>Prognos oktober: 		-26,2 Mkr</a:t>
            </a:r>
          </a:p>
          <a:p>
            <a:r>
              <a:rPr lang="sv-SE" sz="4000" b="1" dirty="0"/>
              <a:t>Bokslut 2023:		-28,6 Mkr</a:t>
            </a:r>
          </a:p>
        </p:txBody>
      </p:sp>
      <p:sp>
        <p:nvSpPr>
          <p:cNvPr id="3" name="Platshållare för bildnummer 2">
            <a:extLst>
              <a:ext uri="{FF2B5EF4-FFF2-40B4-BE49-F238E27FC236}">
                <a16:creationId xmlns:a16="http://schemas.microsoft.com/office/drawing/2014/main" id="{D820E05D-9A5D-A1CA-A7FA-09445B0B586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5E820F-A968-4FCB-8F7B-574C087D0881}"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sv-SE" sz="800" b="0" i="0" u="none" strike="noStrike" kern="1200" cap="none" spc="0" normalizeH="0" baseline="0" noProof="0">
              <a:ln>
                <a:noFill/>
              </a:ln>
              <a:solidFill>
                <a:srgbClr val="000000"/>
              </a:solidFill>
              <a:effectLst/>
              <a:uLnTx/>
              <a:uFillTx/>
              <a:latin typeface="Arial"/>
              <a:ea typeface="+mn-ea"/>
              <a:cs typeface="+mn-cs"/>
            </a:endParaRPr>
          </a:p>
        </p:txBody>
      </p:sp>
      <p:sp>
        <p:nvSpPr>
          <p:cNvPr id="4" name="Rubrik 3">
            <a:extLst>
              <a:ext uri="{FF2B5EF4-FFF2-40B4-BE49-F238E27FC236}">
                <a16:creationId xmlns:a16="http://schemas.microsoft.com/office/drawing/2014/main" id="{FF3B691F-9C37-AB12-30EF-EAE72FF9BA26}"/>
              </a:ext>
            </a:extLst>
          </p:cNvPr>
          <p:cNvSpPr>
            <a:spLocks noGrp="1"/>
          </p:cNvSpPr>
          <p:nvPr>
            <p:ph type="title"/>
          </p:nvPr>
        </p:nvSpPr>
        <p:spPr/>
        <p:txBody>
          <a:bodyPr/>
          <a:lstStyle/>
          <a:p>
            <a:r>
              <a:rPr lang="sv-SE" dirty="0"/>
              <a:t>Prognoser sociala sektorn 2023</a:t>
            </a:r>
          </a:p>
        </p:txBody>
      </p:sp>
    </p:spTree>
    <p:extLst>
      <p:ext uri="{BB962C8B-B14F-4D97-AF65-F5344CB8AC3E}">
        <p14:creationId xmlns:p14="http://schemas.microsoft.com/office/powerpoint/2010/main" val="189525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descr="En bild som visar person, klädsel, byggnad, hålla">
            <a:extLst>
              <a:ext uri="{FF2B5EF4-FFF2-40B4-BE49-F238E27FC236}">
                <a16:creationId xmlns:a16="http://schemas.microsoft.com/office/drawing/2014/main" id="{17580133-2197-9ED3-596E-553E1DCA999B}"/>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5962" b="25031"/>
          <a:stretch/>
        </p:blipFill>
        <p:spPr>
          <a:xfrm>
            <a:off x="838200" y="1808163"/>
            <a:ext cx="10515600" cy="4141787"/>
          </a:xfrm>
          <a:noFill/>
        </p:spPr>
      </p:pic>
      <p:sp>
        <p:nvSpPr>
          <p:cNvPr id="3" name="Platshållare för bildnummer 2">
            <a:extLst>
              <a:ext uri="{FF2B5EF4-FFF2-40B4-BE49-F238E27FC236}">
                <a16:creationId xmlns:a16="http://schemas.microsoft.com/office/drawing/2014/main" id="{A17B851A-6F37-1966-E0A9-3BEBED3DB4E1}"/>
              </a:ext>
            </a:extLst>
          </p:cNvPr>
          <p:cNvSpPr>
            <a:spLocks noGrp="1"/>
          </p:cNvSpPr>
          <p:nvPr>
            <p:ph type="sldNum" sz="quarter" idx="12"/>
          </p:nvPr>
        </p:nvSpPr>
        <p:spPr>
          <a:xfrm>
            <a:off x="227012" y="6547338"/>
            <a:ext cx="1800000" cy="144000"/>
          </a:xfrm>
        </p:spPr>
        <p:txBody>
          <a:bodyPr anchor="ctr">
            <a:normAutofit/>
          </a:bodyPr>
          <a:lstStyle/>
          <a:p>
            <a:pPr>
              <a:spcAft>
                <a:spcPts val="600"/>
              </a:spcAft>
            </a:pPr>
            <a:fld id="{655E820F-A968-4FCB-8F7B-574C087D0881}" type="slidenum">
              <a:rPr lang="sv-SE" smtClean="0"/>
              <a:pPr>
                <a:spcAft>
                  <a:spcPts val="600"/>
                </a:spcAft>
              </a:pPr>
              <a:t>5</a:t>
            </a:fld>
            <a:endParaRPr lang="sv-SE"/>
          </a:p>
        </p:txBody>
      </p:sp>
      <p:sp>
        <p:nvSpPr>
          <p:cNvPr id="4" name="Rubrik 3">
            <a:extLst>
              <a:ext uri="{FF2B5EF4-FFF2-40B4-BE49-F238E27FC236}">
                <a16:creationId xmlns:a16="http://schemas.microsoft.com/office/drawing/2014/main" id="{4C4BEB0D-03A5-8852-88A2-5396AA60381B}"/>
              </a:ext>
            </a:extLst>
          </p:cNvPr>
          <p:cNvSpPr>
            <a:spLocks noGrp="1"/>
          </p:cNvSpPr>
          <p:nvPr>
            <p:ph type="title"/>
          </p:nvPr>
        </p:nvSpPr>
        <p:spPr>
          <a:xfrm>
            <a:off x="838200" y="368299"/>
            <a:ext cx="10515600" cy="1084264"/>
          </a:xfrm>
        </p:spPr>
        <p:txBody>
          <a:bodyPr anchor="b">
            <a:normAutofit/>
          </a:bodyPr>
          <a:lstStyle/>
          <a:p>
            <a:r>
              <a:rPr lang="sv-SE" dirty="0"/>
              <a:t>Ekonomisk rapport jan-feb</a:t>
            </a:r>
          </a:p>
        </p:txBody>
      </p:sp>
    </p:spTree>
    <p:extLst>
      <p:ext uri="{BB962C8B-B14F-4D97-AF65-F5344CB8AC3E}">
        <p14:creationId xmlns:p14="http://schemas.microsoft.com/office/powerpoint/2010/main" val="142660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060F88B8-D147-17E7-8C3F-83F90A0199A6}"/>
              </a:ext>
            </a:extLst>
          </p:cNvPr>
          <p:cNvSpPr>
            <a:spLocks noGrp="1"/>
          </p:cNvSpPr>
          <p:nvPr>
            <p:ph type="sldNum" sz="quarter" idx="12"/>
          </p:nvPr>
        </p:nvSpPr>
        <p:spPr/>
        <p:txBody>
          <a:bodyPr/>
          <a:lstStyle/>
          <a:p>
            <a:fld id="{655E820F-A968-4FCB-8F7B-574C087D0881}" type="slidenum">
              <a:rPr lang="sv-SE" smtClean="0"/>
              <a:t>6</a:t>
            </a:fld>
            <a:endParaRPr lang="sv-SE"/>
          </a:p>
        </p:txBody>
      </p:sp>
      <p:sp>
        <p:nvSpPr>
          <p:cNvPr id="4" name="Rubrik 3">
            <a:extLst>
              <a:ext uri="{FF2B5EF4-FFF2-40B4-BE49-F238E27FC236}">
                <a16:creationId xmlns:a16="http://schemas.microsoft.com/office/drawing/2014/main" id="{9BD077E9-B39F-82AF-5E70-304CBAF3F627}"/>
              </a:ext>
            </a:extLst>
          </p:cNvPr>
          <p:cNvSpPr>
            <a:spLocks noGrp="1"/>
          </p:cNvSpPr>
          <p:nvPr>
            <p:ph type="title"/>
          </p:nvPr>
        </p:nvSpPr>
        <p:spPr>
          <a:xfrm>
            <a:off x="838200" y="320835"/>
            <a:ext cx="10515600" cy="1084264"/>
          </a:xfrm>
        </p:spPr>
        <p:txBody>
          <a:bodyPr/>
          <a:lstStyle/>
          <a:p>
            <a:r>
              <a:rPr lang="sv-SE" dirty="0"/>
              <a:t>Utfall februari 2024</a:t>
            </a:r>
          </a:p>
        </p:txBody>
      </p:sp>
      <p:pic>
        <p:nvPicPr>
          <p:cNvPr id="8" name="Platshållare för innehåll 7">
            <a:extLst>
              <a:ext uri="{FF2B5EF4-FFF2-40B4-BE49-F238E27FC236}">
                <a16:creationId xmlns:a16="http://schemas.microsoft.com/office/drawing/2014/main" id="{4B9DD38A-85B5-033F-2C04-6D744DFD7D8A}"/>
              </a:ext>
            </a:extLst>
          </p:cNvPr>
          <p:cNvPicPr>
            <a:picLocks noGrp="1" noChangeAspect="1"/>
          </p:cNvPicPr>
          <p:nvPr>
            <p:ph idx="1"/>
          </p:nvPr>
        </p:nvPicPr>
        <p:blipFill rotWithShape="1">
          <a:blip r:embed="rId2"/>
          <a:srcRect l="30279" t="19847" r="3024" b="13672"/>
          <a:stretch/>
        </p:blipFill>
        <p:spPr>
          <a:xfrm>
            <a:off x="1006867" y="1551568"/>
            <a:ext cx="8435084" cy="4729293"/>
          </a:xfrm>
        </p:spPr>
      </p:pic>
    </p:spTree>
    <p:extLst>
      <p:ext uri="{BB962C8B-B14F-4D97-AF65-F5344CB8AC3E}">
        <p14:creationId xmlns:p14="http://schemas.microsoft.com/office/powerpoint/2010/main" val="4037948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6CC01CFD-1E5C-88F1-3832-9C1ACBC819E0}"/>
              </a:ext>
            </a:extLst>
          </p:cNvPr>
          <p:cNvPicPr>
            <a:picLocks noGrp="1" noChangeAspect="1"/>
          </p:cNvPicPr>
          <p:nvPr>
            <p:ph idx="1"/>
          </p:nvPr>
        </p:nvPicPr>
        <p:blipFill>
          <a:blip r:embed="rId2"/>
          <a:stretch>
            <a:fillRect/>
          </a:stretch>
        </p:blipFill>
        <p:spPr>
          <a:xfrm>
            <a:off x="3290672" y="1808163"/>
            <a:ext cx="5599544" cy="3849687"/>
          </a:xfrm>
          <a:noFill/>
        </p:spPr>
      </p:pic>
      <p:sp>
        <p:nvSpPr>
          <p:cNvPr id="3" name="Platshållare för bildnummer 2">
            <a:extLst>
              <a:ext uri="{FF2B5EF4-FFF2-40B4-BE49-F238E27FC236}">
                <a16:creationId xmlns:a16="http://schemas.microsoft.com/office/drawing/2014/main" id="{BDBCA554-E0ED-C544-AA8F-6964CF20E9EE}"/>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55E820F-A968-4FCB-8F7B-574C087D0881}" type="slidenum">
              <a:rPr lang="sv-SE" smtClean="0"/>
              <a:pPr>
                <a:spcAft>
                  <a:spcPts val="600"/>
                </a:spcAft>
              </a:pPr>
              <a:t>7</a:t>
            </a:fld>
            <a:endParaRPr lang="sv-SE"/>
          </a:p>
        </p:txBody>
      </p:sp>
      <p:sp>
        <p:nvSpPr>
          <p:cNvPr id="4" name="Rubrik 3">
            <a:extLst>
              <a:ext uri="{FF2B5EF4-FFF2-40B4-BE49-F238E27FC236}">
                <a16:creationId xmlns:a16="http://schemas.microsoft.com/office/drawing/2014/main" id="{6E3ECF4F-C8AE-B137-0547-6E1BD33B05A5}"/>
              </a:ext>
            </a:extLst>
          </p:cNvPr>
          <p:cNvSpPr>
            <a:spLocks noGrp="1"/>
          </p:cNvSpPr>
          <p:nvPr>
            <p:ph type="title"/>
          </p:nvPr>
        </p:nvSpPr>
        <p:spPr>
          <a:xfrm>
            <a:off x="444500" y="452438"/>
            <a:ext cx="11291888" cy="1084264"/>
          </a:xfrm>
        </p:spPr>
        <p:txBody>
          <a:bodyPr anchor="b">
            <a:normAutofit/>
          </a:bodyPr>
          <a:lstStyle/>
          <a:p>
            <a:r>
              <a:rPr lang="sv-SE" dirty="0"/>
              <a:t>Vår vision –&gt; vara ledande</a:t>
            </a:r>
          </a:p>
        </p:txBody>
      </p:sp>
    </p:spTree>
    <p:extLst>
      <p:ext uri="{BB962C8B-B14F-4D97-AF65-F5344CB8AC3E}">
        <p14:creationId xmlns:p14="http://schemas.microsoft.com/office/powerpoint/2010/main" val="51643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85844CB3-9E63-5196-834D-B75AD806F2CB}"/>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55E820F-A968-4FCB-8F7B-574C087D0881}" type="slidenum">
              <a:rPr lang="sv-SE" smtClean="0"/>
              <a:pPr>
                <a:spcAft>
                  <a:spcPts val="600"/>
                </a:spcAft>
              </a:pPr>
              <a:t>8</a:t>
            </a:fld>
            <a:endParaRPr lang="sv-SE"/>
          </a:p>
        </p:txBody>
      </p:sp>
      <p:pic>
        <p:nvPicPr>
          <p:cNvPr id="7" name="Bildobjekt 6">
            <a:extLst>
              <a:ext uri="{FF2B5EF4-FFF2-40B4-BE49-F238E27FC236}">
                <a16:creationId xmlns:a16="http://schemas.microsoft.com/office/drawing/2014/main" id="{A358AFC4-A526-E8B5-FCC4-03D8641963EC}"/>
              </a:ext>
            </a:extLst>
          </p:cNvPr>
          <p:cNvPicPr>
            <a:picLocks noChangeAspect="1"/>
          </p:cNvPicPr>
          <p:nvPr/>
        </p:nvPicPr>
        <p:blipFill>
          <a:blip r:embed="rId2"/>
          <a:stretch>
            <a:fillRect/>
          </a:stretch>
        </p:blipFill>
        <p:spPr>
          <a:xfrm>
            <a:off x="6096000" y="2266992"/>
            <a:ext cx="5868988" cy="1569953"/>
          </a:xfrm>
          <a:prstGeom prst="rect">
            <a:avLst/>
          </a:prstGeom>
          <a:noFill/>
        </p:spPr>
      </p:pic>
      <p:sp>
        <p:nvSpPr>
          <p:cNvPr id="4" name="Rubrik 3">
            <a:extLst>
              <a:ext uri="{FF2B5EF4-FFF2-40B4-BE49-F238E27FC236}">
                <a16:creationId xmlns:a16="http://schemas.microsoft.com/office/drawing/2014/main" id="{F8B0A940-AD8F-8A8A-608B-97836BF88144}"/>
              </a:ext>
            </a:extLst>
          </p:cNvPr>
          <p:cNvSpPr>
            <a:spLocks noGrp="1"/>
          </p:cNvSpPr>
          <p:nvPr>
            <p:ph type="title"/>
          </p:nvPr>
        </p:nvSpPr>
        <p:spPr>
          <a:xfrm>
            <a:off x="444500" y="452438"/>
            <a:ext cx="5450691" cy="1084264"/>
          </a:xfrm>
        </p:spPr>
        <p:txBody>
          <a:bodyPr anchor="b">
            <a:normAutofit/>
          </a:bodyPr>
          <a:lstStyle/>
          <a:p>
            <a:br>
              <a:rPr lang="sv-SE" sz="3700"/>
            </a:br>
            <a:endParaRPr lang="sv-SE" sz="3700"/>
          </a:p>
        </p:txBody>
      </p:sp>
      <p:sp>
        <p:nvSpPr>
          <p:cNvPr id="9" name="Subtitle 2">
            <a:extLst>
              <a:ext uri="{FF2B5EF4-FFF2-40B4-BE49-F238E27FC236}">
                <a16:creationId xmlns:a16="http://schemas.microsoft.com/office/drawing/2014/main" id="{7136D78E-2CDC-0ED4-730F-74401ABCFDB1}"/>
              </a:ext>
            </a:extLst>
          </p:cNvPr>
          <p:cNvSpPr>
            <a:spLocks noGrp="1"/>
          </p:cNvSpPr>
          <p:nvPr>
            <p:ph sz="half" idx="1"/>
          </p:nvPr>
        </p:nvSpPr>
        <p:spPr>
          <a:xfrm>
            <a:off x="444499" y="1825625"/>
            <a:ext cx="5418419" cy="3832225"/>
          </a:xfrm>
        </p:spPr>
        <p:txBody>
          <a:bodyPr>
            <a:normAutofit/>
          </a:bodyPr>
          <a:lstStyle/>
          <a:p>
            <a:r>
              <a:rPr lang="sv-SE" sz="2500"/>
              <a:t>Leksands kommun står inför stora utmaningar och möjligheter de kommande åren. Vår allra första kommunplan präglas av tre grundläggande principer: </a:t>
            </a:r>
            <a:r>
              <a:rPr lang="sv-SE" sz="2500" b="1"/>
              <a:t>fokus på vårt uppdrag, ökad effektivitet och fördjupade samarbeten. </a:t>
            </a:r>
            <a:r>
              <a:rPr lang="sv-SE" sz="2500"/>
              <a:t>Dessa principer sammanfattas med en enkel, men kraftfull devis - </a:t>
            </a:r>
            <a:r>
              <a:rPr lang="sv-SE" sz="2500" b="1"/>
              <a:t>vi gör det vi ska, vi gör det bra och vi gör det tillsammans!</a:t>
            </a:r>
            <a:endParaRPr lang="en-US" sz="2500" b="1"/>
          </a:p>
        </p:txBody>
      </p:sp>
      <p:sp>
        <p:nvSpPr>
          <p:cNvPr id="3" name="Platshållare för bildnummer 2" hidden="1">
            <a:extLst>
              <a:ext uri="{FF2B5EF4-FFF2-40B4-BE49-F238E27FC236}">
                <a16:creationId xmlns:a16="http://schemas.microsoft.com/office/drawing/2014/main" id="{81386407-98BF-EC5C-20F1-9DC11B71DCB0}"/>
              </a:ext>
            </a:extLst>
          </p:cNvPr>
          <p:cNvSpPr>
            <a:spLocks noGrp="1"/>
          </p:cNvSpPr>
          <p:nvPr>
            <p:ph type="sldNum" sz="quarter" idx="12"/>
          </p:nvPr>
        </p:nvSpPr>
        <p:spPr/>
        <p:txBody>
          <a:bodyPr/>
          <a:lstStyle/>
          <a:p>
            <a:pPr>
              <a:spcAft>
                <a:spcPts val="600"/>
              </a:spcAft>
            </a:pPr>
            <a:fld id="{655E820F-A968-4FCB-8F7B-574C087D0881}" type="slidenum">
              <a:rPr lang="sv-SE" smtClean="0"/>
              <a:pPr>
                <a:spcAft>
                  <a:spcPts val="600"/>
                </a:spcAft>
              </a:pPr>
              <a:t>8</a:t>
            </a:fld>
            <a:endParaRPr lang="sv-SE"/>
          </a:p>
        </p:txBody>
      </p:sp>
    </p:spTree>
    <p:extLst>
      <p:ext uri="{BB962C8B-B14F-4D97-AF65-F5344CB8AC3E}">
        <p14:creationId xmlns:p14="http://schemas.microsoft.com/office/powerpoint/2010/main" val="71024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B855358-8B1F-66F7-AF5D-EBAB423CE05F}"/>
              </a:ext>
            </a:extLst>
          </p:cNvPr>
          <p:cNvSpPr>
            <a:spLocks noGrp="1"/>
          </p:cNvSpPr>
          <p:nvPr>
            <p:ph idx="1"/>
          </p:nvPr>
        </p:nvSpPr>
        <p:spPr/>
        <p:txBody>
          <a:bodyPr/>
          <a:lstStyle/>
          <a:p>
            <a:endParaRPr lang="sv-SE" dirty="0"/>
          </a:p>
        </p:txBody>
      </p:sp>
      <p:sp>
        <p:nvSpPr>
          <p:cNvPr id="3" name="Platshållare för bildnummer 2">
            <a:extLst>
              <a:ext uri="{FF2B5EF4-FFF2-40B4-BE49-F238E27FC236}">
                <a16:creationId xmlns:a16="http://schemas.microsoft.com/office/drawing/2014/main" id="{272B78F9-D056-CF14-DFE8-2BD98F046E9C}"/>
              </a:ext>
            </a:extLst>
          </p:cNvPr>
          <p:cNvSpPr>
            <a:spLocks noGrp="1"/>
          </p:cNvSpPr>
          <p:nvPr>
            <p:ph type="sldNum" sz="quarter" idx="12"/>
          </p:nvPr>
        </p:nvSpPr>
        <p:spPr/>
        <p:txBody>
          <a:bodyPr/>
          <a:lstStyle/>
          <a:p>
            <a:fld id="{655E820F-A968-4FCB-8F7B-574C087D0881}" type="slidenum">
              <a:rPr lang="sv-SE" smtClean="0"/>
              <a:t>9</a:t>
            </a:fld>
            <a:endParaRPr lang="sv-SE"/>
          </a:p>
        </p:txBody>
      </p:sp>
      <p:sp>
        <p:nvSpPr>
          <p:cNvPr id="4" name="Rubrik 3">
            <a:extLst>
              <a:ext uri="{FF2B5EF4-FFF2-40B4-BE49-F238E27FC236}">
                <a16:creationId xmlns:a16="http://schemas.microsoft.com/office/drawing/2014/main" id="{ADF8527D-7491-4931-4140-48A30864F46D}"/>
              </a:ext>
            </a:extLst>
          </p:cNvPr>
          <p:cNvSpPr>
            <a:spLocks noGrp="1"/>
          </p:cNvSpPr>
          <p:nvPr>
            <p:ph type="title"/>
          </p:nvPr>
        </p:nvSpPr>
        <p:spPr/>
        <p:txBody>
          <a:bodyPr/>
          <a:lstStyle/>
          <a:p>
            <a:r>
              <a:rPr lang="sv-SE" dirty="0"/>
              <a:t>Nya socialtjänstlagen</a:t>
            </a:r>
          </a:p>
        </p:txBody>
      </p:sp>
    </p:spTree>
    <p:extLst>
      <p:ext uri="{BB962C8B-B14F-4D97-AF65-F5344CB8AC3E}">
        <p14:creationId xmlns:p14="http://schemas.microsoft.com/office/powerpoint/2010/main" val="3266117288"/>
      </p:ext>
    </p:extLst>
  </p:cSld>
  <p:clrMapOvr>
    <a:masterClrMapping/>
  </p:clrMapOvr>
</p:sld>
</file>

<file path=ppt/theme/theme1.xml><?xml version="1.0" encoding="utf-8"?>
<a:theme xmlns:a="http://schemas.openxmlformats.org/drawingml/2006/main" name="Leksands kommun">
  <a:themeElements>
    <a:clrScheme name="Leksands_kommun_Colors">
      <a:dk1>
        <a:srgbClr val="000000"/>
      </a:dk1>
      <a:lt1>
        <a:srgbClr val="FFFFFF"/>
      </a:lt1>
      <a:dk2>
        <a:srgbClr val="003E65"/>
      </a:dk2>
      <a:lt2>
        <a:srgbClr val="E5E5E5"/>
      </a:lt2>
      <a:accent1>
        <a:srgbClr val="336699"/>
      </a:accent1>
      <a:accent2>
        <a:srgbClr val="FDC72F"/>
      </a:accent2>
      <a:accent3>
        <a:srgbClr val="6C757D"/>
      </a:accent3>
      <a:accent4>
        <a:srgbClr val="D24241"/>
      </a:accent4>
      <a:accent5>
        <a:srgbClr val="157EA8"/>
      </a:accent5>
      <a:accent6>
        <a:srgbClr val="6B7E0C"/>
      </a:accent6>
      <a:hlink>
        <a:srgbClr val="336699"/>
      </a:hlink>
      <a:folHlink>
        <a:srgbClr val="D24241"/>
      </a:folHlink>
    </a:clrScheme>
    <a:fontScheme name="Leksands_kommu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ksand #02.potx" id="{20091CCD-25FB-4244-B228-1AF79F782A79}" vid="{9D90AAB1-9A14-4A7F-8485-1F56778A3821}"/>
    </a:ext>
  </a:extLst>
</a:theme>
</file>

<file path=ppt/theme/theme2.xml><?xml version="1.0" encoding="utf-8"?>
<a:theme xmlns:a="http://schemas.openxmlformats.org/drawingml/2006/main" name="Office-tema">
  <a:themeElements>
    <a:clrScheme name="Leksands_kommun_Colors">
      <a:dk1>
        <a:srgbClr val="000000"/>
      </a:dk1>
      <a:lt1>
        <a:srgbClr val="FFFFFF"/>
      </a:lt1>
      <a:dk2>
        <a:srgbClr val="003E65"/>
      </a:dk2>
      <a:lt2>
        <a:srgbClr val="E5E5E5"/>
      </a:lt2>
      <a:accent1>
        <a:srgbClr val="336699"/>
      </a:accent1>
      <a:accent2>
        <a:srgbClr val="FDC72F"/>
      </a:accent2>
      <a:accent3>
        <a:srgbClr val="6C757D"/>
      </a:accent3>
      <a:accent4>
        <a:srgbClr val="D24241"/>
      </a:accent4>
      <a:accent5>
        <a:srgbClr val="157EA8"/>
      </a:accent5>
      <a:accent6>
        <a:srgbClr val="6B7E0C"/>
      </a:accent6>
      <a:hlink>
        <a:srgbClr val="336699"/>
      </a:hlink>
      <a:folHlink>
        <a:srgbClr val="D24241"/>
      </a:folHlink>
    </a:clrScheme>
    <a:fontScheme name="Leksands_kommu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Leksands_kommun_Colors">
      <a:dk1>
        <a:srgbClr val="000000"/>
      </a:dk1>
      <a:lt1>
        <a:srgbClr val="FFFFFF"/>
      </a:lt1>
      <a:dk2>
        <a:srgbClr val="003E65"/>
      </a:dk2>
      <a:lt2>
        <a:srgbClr val="E5E5E5"/>
      </a:lt2>
      <a:accent1>
        <a:srgbClr val="336699"/>
      </a:accent1>
      <a:accent2>
        <a:srgbClr val="FDC72F"/>
      </a:accent2>
      <a:accent3>
        <a:srgbClr val="6C757D"/>
      </a:accent3>
      <a:accent4>
        <a:srgbClr val="D24241"/>
      </a:accent4>
      <a:accent5>
        <a:srgbClr val="157EA8"/>
      </a:accent5>
      <a:accent6>
        <a:srgbClr val="6B7E0C"/>
      </a:accent6>
      <a:hlink>
        <a:srgbClr val="336699"/>
      </a:hlink>
      <a:folHlink>
        <a:srgbClr val="D24241"/>
      </a:folHlink>
    </a:clrScheme>
    <a:fontScheme name="Leksands_kommu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Mall PPT Ny Leksands kommun</Template>
  <TotalTime>16945</TotalTime>
  <Words>836</Words>
  <Application>Microsoft Office PowerPoint</Application>
  <PresentationFormat>Bredbild</PresentationFormat>
  <Paragraphs>115</Paragraphs>
  <Slides>19</Slides>
  <Notes>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19</vt:i4>
      </vt:variant>
    </vt:vector>
  </HeadingPairs>
  <TitlesOfParts>
    <vt:vector size="22" baseType="lpstr">
      <vt:lpstr>Arial</vt:lpstr>
      <vt:lpstr>Times New Roman</vt:lpstr>
      <vt:lpstr>Leksands kommun</vt:lpstr>
      <vt:lpstr>PowerPoint-presentation</vt:lpstr>
      <vt:lpstr>Aktuellt i sektorn</vt:lpstr>
      <vt:lpstr>Så såg det ut då…</vt:lpstr>
      <vt:lpstr>Prognoser sociala sektorn 2023</vt:lpstr>
      <vt:lpstr>Ekonomisk rapport jan-feb</vt:lpstr>
      <vt:lpstr>Utfall februari 2024</vt:lpstr>
      <vt:lpstr>Vår vision –&gt; vara ledande</vt:lpstr>
      <vt:lpstr> </vt:lpstr>
      <vt:lpstr>Nya socialtjänstlagen</vt:lpstr>
      <vt:lpstr>Dags att ställa om!</vt:lpstr>
      <vt:lpstr>PowerPoint-presentation</vt:lpstr>
      <vt:lpstr>650 tkr 2024 för omställningen I Leksand</vt:lpstr>
      <vt:lpstr>PowerPoint-presentation</vt:lpstr>
      <vt:lpstr>Översikt personalplanering särskilt boende 2024-04-29 </vt:lpstr>
      <vt:lpstr>Johan Karén – avdelningschef särskilt boende</vt:lpstr>
      <vt:lpstr>Frågor och svar</vt:lpstr>
      <vt:lpstr>Fortsättning frågor och svar…</vt:lpstr>
      <vt:lpstr>…</vt:lpstr>
      <vt:lpstr>…</vt:lpstr>
    </vt:vector>
  </TitlesOfParts>
  <Company>Leksands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Delegeringsordningar</dc:title>
  <dc:creator>Joel Johansson</dc:creator>
  <cp:lastModifiedBy>Isabella Piva-Hultström</cp:lastModifiedBy>
  <cp:revision>25</cp:revision>
  <dcterms:created xsi:type="dcterms:W3CDTF">2023-02-22T07:35:03Z</dcterms:created>
  <dcterms:modified xsi:type="dcterms:W3CDTF">2024-05-07T12:41:38Z</dcterms:modified>
</cp:coreProperties>
</file>