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6" r:id="rId5"/>
    <p:sldId id="300" r:id="rId6"/>
    <p:sldId id="283" r:id="rId7"/>
    <p:sldId id="279" r:id="rId8"/>
    <p:sldId id="297" r:id="rId9"/>
    <p:sldId id="292" r:id="rId10"/>
    <p:sldId id="256" r:id="rId11"/>
    <p:sldId id="295" r:id="rId12"/>
    <p:sldId id="298" r:id="rId13"/>
    <p:sldId id="28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B0BB3-2888-4C28-BD9E-FA4AB7E6AAF1}" v="3" dt="2024-05-07T09:54:3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74B7C-5E94-4FDE-BCE8-3E4D0D9137DA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7018DC-2478-4BFE-803D-398A0A8D2998}">
      <dgm:prSet/>
      <dgm:spPr/>
      <dgm:t>
        <a:bodyPr/>
        <a:lstStyle/>
        <a:p>
          <a:r>
            <a:rPr lang="en-US"/>
            <a:t>Plats för fritid: Avsaknad av mötesplatser. </a:t>
          </a:r>
        </a:p>
      </dgm:t>
    </dgm:pt>
    <dgm:pt modelId="{E4581CC7-E806-4BBA-8CDC-0D114681E831}" type="parTrans" cxnId="{1454F4FC-E339-481D-8325-C5DE4AED05C6}">
      <dgm:prSet/>
      <dgm:spPr/>
      <dgm:t>
        <a:bodyPr/>
        <a:lstStyle/>
        <a:p>
          <a:endParaRPr lang="en-US"/>
        </a:p>
      </dgm:t>
    </dgm:pt>
    <dgm:pt modelId="{1153335A-EA01-4FC4-9252-E3AEBA4C01F0}" type="sibTrans" cxnId="{1454F4FC-E339-481D-8325-C5DE4AED05C6}">
      <dgm:prSet/>
      <dgm:spPr/>
      <dgm:t>
        <a:bodyPr/>
        <a:lstStyle/>
        <a:p>
          <a:endParaRPr lang="en-US"/>
        </a:p>
      </dgm:t>
    </dgm:pt>
    <dgm:pt modelId="{673FE8FF-2C23-48BE-A02F-3FDC5775E4A5}">
      <dgm:prSet/>
      <dgm:spPr/>
      <dgm:t>
        <a:bodyPr/>
        <a:lstStyle/>
        <a:p>
          <a:r>
            <a:rPr lang="en-US"/>
            <a:t>Service: Laddstationer, obemannade livsmedelsbutiker, paketutlämning</a:t>
          </a:r>
        </a:p>
      </dgm:t>
    </dgm:pt>
    <dgm:pt modelId="{106FE309-E1D8-4C2E-A8E6-E793DA695C92}" type="parTrans" cxnId="{7D1E0AD6-9259-4AA6-A683-DF297B5E64D5}">
      <dgm:prSet/>
      <dgm:spPr/>
      <dgm:t>
        <a:bodyPr/>
        <a:lstStyle/>
        <a:p>
          <a:endParaRPr lang="en-US"/>
        </a:p>
      </dgm:t>
    </dgm:pt>
    <dgm:pt modelId="{63A7195B-0D38-45DB-8E84-B180536F995C}" type="sibTrans" cxnId="{7D1E0AD6-9259-4AA6-A683-DF297B5E64D5}">
      <dgm:prSet/>
      <dgm:spPr/>
      <dgm:t>
        <a:bodyPr/>
        <a:lstStyle/>
        <a:p>
          <a:endParaRPr lang="en-US"/>
        </a:p>
      </dgm:t>
    </dgm:pt>
    <dgm:pt modelId="{12AB19DD-0C8B-4538-9A5A-CAA84E1C8216}">
      <dgm:prSet/>
      <dgm:spPr/>
      <dgm:t>
        <a:bodyPr/>
        <a:lstStyle/>
        <a:p>
          <a:r>
            <a:rPr lang="en-US"/>
            <a:t>Nya bostäder: Lägenheter centralt, trygghetsboende i närheten av SÄBO, bra kommunikation annars kan man inte bo kvar. Viktigt att tänkta på vägar till nya områden. </a:t>
          </a:r>
        </a:p>
      </dgm:t>
    </dgm:pt>
    <dgm:pt modelId="{E3D969FB-C592-48A4-8060-47D475A15D52}" type="parTrans" cxnId="{34896E52-9A7A-4838-BD99-0DB8D7FE06C6}">
      <dgm:prSet/>
      <dgm:spPr/>
      <dgm:t>
        <a:bodyPr/>
        <a:lstStyle/>
        <a:p>
          <a:endParaRPr lang="en-US"/>
        </a:p>
      </dgm:t>
    </dgm:pt>
    <dgm:pt modelId="{00670D58-7FE7-4326-8DA2-097CCA5A9018}" type="sibTrans" cxnId="{34896E52-9A7A-4838-BD99-0DB8D7FE06C6}">
      <dgm:prSet/>
      <dgm:spPr/>
      <dgm:t>
        <a:bodyPr/>
        <a:lstStyle/>
        <a:p>
          <a:endParaRPr lang="en-US"/>
        </a:p>
      </dgm:t>
    </dgm:pt>
    <dgm:pt modelId="{E88F952A-4B7A-42E3-8DDE-ACAA023DDCD2}">
      <dgm:prSet/>
      <dgm:spPr/>
      <dgm:t>
        <a:bodyPr/>
        <a:lstStyle/>
        <a:p>
          <a:r>
            <a:rPr lang="en-US"/>
            <a:t>Företag: Var kan vi bygga vindkraft, viktigt att värna handeln på Noret. </a:t>
          </a:r>
        </a:p>
      </dgm:t>
    </dgm:pt>
    <dgm:pt modelId="{8887E405-7E06-429C-845F-AE286F3E0197}" type="parTrans" cxnId="{CE0B109B-6387-496B-ADAE-EDDB0CB560AB}">
      <dgm:prSet/>
      <dgm:spPr/>
      <dgm:t>
        <a:bodyPr/>
        <a:lstStyle/>
        <a:p>
          <a:endParaRPr lang="en-US"/>
        </a:p>
      </dgm:t>
    </dgm:pt>
    <dgm:pt modelId="{4096886F-7D52-422B-93F3-72ED59126BC6}" type="sibTrans" cxnId="{CE0B109B-6387-496B-ADAE-EDDB0CB560AB}">
      <dgm:prSet/>
      <dgm:spPr/>
      <dgm:t>
        <a:bodyPr/>
        <a:lstStyle/>
        <a:p>
          <a:endParaRPr lang="en-US"/>
        </a:p>
      </dgm:t>
    </dgm:pt>
    <dgm:pt modelId="{90BEA050-8D32-41C3-9F9C-8DAE62077475}">
      <dgm:prSet/>
      <dgm:spPr/>
      <dgm:t>
        <a:bodyPr/>
        <a:lstStyle/>
        <a:p>
          <a:r>
            <a:rPr lang="en-US"/>
            <a:t>Otrygg plats: Viktigt med bra belysning</a:t>
          </a:r>
        </a:p>
      </dgm:t>
    </dgm:pt>
    <dgm:pt modelId="{47635A31-844E-4913-A566-6CC72EFECF54}" type="parTrans" cxnId="{C482A265-DB48-4CEB-9A98-956A8C56576E}">
      <dgm:prSet/>
      <dgm:spPr/>
      <dgm:t>
        <a:bodyPr/>
        <a:lstStyle/>
        <a:p>
          <a:endParaRPr lang="en-US"/>
        </a:p>
      </dgm:t>
    </dgm:pt>
    <dgm:pt modelId="{34FB5F25-7380-4B9E-BA1A-E932F9E6A3F1}" type="sibTrans" cxnId="{C482A265-DB48-4CEB-9A98-956A8C56576E}">
      <dgm:prSet/>
      <dgm:spPr/>
      <dgm:t>
        <a:bodyPr/>
        <a:lstStyle/>
        <a:p>
          <a:endParaRPr lang="en-US"/>
        </a:p>
      </dgm:t>
    </dgm:pt>
    <dgm:pt modelId="{706CE1B0-B216-46F5-BCE0-EB1A047FBC7B}" type="pres">
      <dgm:prSet presAssocID="{75D74B7C-5E94-4FDE-BCE8-3E4D0D9137DA}" presName="vert0" presStyleCnt="0">
        <dgm:presLayoutVars>
          <dgm:dir/>
          <dgm:animOne val="branch"/>
          <dgm:animLvl val="lvl"/>
        </dgm:presLayoutVars>
      </dgm:prSet>
      <dgm:spPr/>
    </dgm:pt>
    <dgm:pt modelId="{0D90D5B1-B003-47B9-B089-3A48941B5508}" type="pres">
      <dgm:prSet presAssocID="{027018DC-2478-4BFE-803D-398A0A8D2998}" presName="thickLine" presStyleLbl="alignNode1" presStyleIdx="0" presStyleCnt="5"/>
      <dgm:spPr/>
    </dgm:pt>
    <dgm:pt modelId="{B16A692E-50F3-4206-9818-9BE3B6EDA908}" type="pres">
      <dgm:prSet presAssocID="{027018DC-2478-4BFE-803D-398A0A8D2998}" presName="horz1" presStyleCnt="0"/>
      <dgm:spPr/>
    </dgm:pt>
    <dgm:pt modelId="{BF6D8D92-CB8D-4698-B279-436E3F58C675}" type="pres">
      <dgm:prSet presAssocID="{027018DC-2478-4BFE-803D-398A0A8D2998}" presName="tx1" presStyleLbl="revTx" presStyleIdx="0" presStyleCnt="5"/>
      <dgm:spPr/>
    </dgm:pt>
    <dgm:pt modelId="{73FB343B-37E6-4226-B3F3-315420AAFBD2}" type="pres">
      <dgm:prSet presAssocID="{027018DC-2478-4BFE-803D-398A0A8D2998}" presName="vert1" presStyleCnt="0"/>
      <dgm:spPr/>
    </dgm:pt>
    <dgm:pt modelId="{C42D16C9-0DB6-4284-BC13-A76472A9C0AB}" type="pres">
      <dgm:prSet presAssocID="{673FE8FF-2C23-48BE-A02F-3FDC5775E4A5}" presName="thickLine" presStyleLbl="alignNode1" presStyleIdx="1" presStyleCnt="5"/>
      <dgm:spPr/>
    </dgm:pt>
    <dgm:pt modelId="{EFDC446B-2E39-4C75-9993-BD6BCA43D95B}" type="pres">
      <dgm:prSet presAssocID="{673FE8FF-2C23-48BE-A02F-3FDC5775E4A5}" presName="horz1" presStyleCnt="0"/>
      <dgm:spPr/>
    </dgm:pt>
    <dgm:pt modelId="{B4DFDAFA-ACDA-4F66-8F51-D1C6F16AB4E9}" type="pres">
      <dgm:prSet presAssocID="{673FE8FF-2C23-48BE-A02F-3FDC5775E4A5}" presName="tx1" presStyleLbl="revTx" presStyleIdx="1" presStyleCnt="5"/>
      <dgm:spPr/>
    </dgm:pt>
    <dgm:pt modelId="{FCD7BEC4-086C-4FE7-87DC-54542A321070}" type="pres">
      <dgm:prSet presAssocID="{673FE8FF-2C23-48BE-A02F-3FDC5775E4A5}" presName="vert1" presStyleCnt="0"/>
      <dgm:spPr/>
    </dgm:pt>
    <dgm:pt modelId="{2E78658D-4FED-4861-B809-3A69AA5A6BA5}" type="pres">
      <dgm:prSet presAssocID="{12AB19DD-0C8B-4538-9A5A-CAA84E1C8216}" presName="thickLine" presStyleLbl="alignNode1" presStyleIdx="2" presStyleCnt="5"/>
      <dgm:spPr/>
    </dgm:pt>
    <dgm:pt modelId="{75C1A9EF-013B-46D1-A5CE-4EAADDA62028}" type="pres">
      <dgm:prSet presAssocID="{12AB19DD-0C8B-4538-9A5A-CAA84E1C8216}" presName="horz1" presStyleCnt="0"/>
      <dgm:spPr/>
    </dgm:pt>
    <dgm:pt modelId="{A9482C21-7079-4F04-94BE-B127169416B5}" type="pres">
      <dgm:prSet presAssocID="{12AB19DD-0C8B-4538-9A5A-CAA84E1C8216}" presName="tx1" presStyleLbl="revTx" presStyleIdx="2" presStyleCnt="5"/>
      <dgm:spPr/>
    </dgm:pt>
    <dgm:pt modelId="{0BAD8AF0-347B-4CA2-B6B0-83D03E7695B6}" type="pres">
      <dgm:prSet presAssocID="{12AB19DD-0C8B-4538-9A5A-CAA84E1C8216}" presName="vert1" presStyleCnt="0"/>
      <dgm:spPr/>
    </dgm:pt>
    <dgm:pt modelId="{01E03C16-D93B-46D5-A132-B9FB5EC0503F}" type="pres">
      <dgm:prSet presAssocID="{E88F952A-4B7A-42E3-8DDE-ACAA023DDCD2}" presName="thickLine" presStyleLbl="alignNode1" presStyleIdx="3" presStyleCnt="5"/>
      <dgm:spPr/>
    </dgm:pt>
    <dgm:pt modelId="{F91E9726-6636-4968-8ABA-905338089E70}" type="pres">
      <dgm:prSet presAssocID="{E88F952A-4B7A-42E3-8DDE-ACAA023DDCD2}" presName="horz1" presStyleCnt="0"/>
      <dgm:spPr/>
    </dgm:pt>
    <dgm:pt modelId="{B0B6FC8E-E62B-4638-9C52-88D127B8F74B}" type="pres">
      <dgm:prSet presAssocID="{E88F952A-4B7A-42E3-8DDE-ACAA023DDCD2}" presName="tx1" presStyleLbl="revTx" presStyleIdx="3" presStyleCnt="5"/>
      <dgm:spPr/>
    </dgm:pt>
    <dgm:pt modelId="{40C7B176-53D6-4C96-87FD-B782179A783C}" type="pres">
      <dgm:prSet presAssocID="{E88F952A-4B7A-42E3-8DDE-ACAA023DDCD2}" presName="vert1" presStyleCnt="0"/>
      <dgm:spPr/>
    </dgm:pt>
    <dgm:pt modelId="{A85745C3-7F73-47E9-B7AB-8D71EA83A030}" type="pres">
      <dgm:prSet presAssocID="{90BEA050-8D32-41C3-9F9C-8DAE62077475}" presName="thickLine" presStyleLbl="alignNode1" presStyleIdx="4" presStyleCnt="5"/>
      <dgm:spPr/>
    </dgm:pt>
    <dgm:pt modelId="{E4492A3E-7C51-4A46-9F99-31E7AC24EFAE}" type="pres">
      <dgm:prSet presAssocID="{90BEA050-8D32-41C3-9F9C-8DAE62077475}" presName="horz1" presStyleCnt="0"/>
      <dgm:spPr/>
    </dgm:pt>
    <dgm:pt modelId="{D4CA0C14-8792-498C-A4B2-B0529184516B}" type="pres">
      <dgm:prSet presAssocID="{90BEA050-8D32-41C3-9F9C-8DAE62077475}" presName="tx1" presStyleLbl="revTx" presStyleIdx="4" presStyleCnt="5"/>
      <dgm:spPr/>
    </dgm:pt>
    <dgm:pt modelId="{01E0B164-465A-4610-B451-4377F3FFBEB2}" type="pres">
      <dgm:prSet presAssocID="{90BEA050-8D32-41C3-9F9C-8DAE62077475}" presName="vert1" presStyleCnt="0"/>
      <dgm:spPr/>
    </dgm:pt>
  </dgm:ptLst>
  <dgm:cxnLst>
    <dgm:cxn modelId="{F8E48309-3A9C-403C-8871-EE00AA169C05}" type="presOf" srcId="{673FE8FF-2C23-48BE-A02F-3FDC5775E4A5}" destId="{B4DFDAFA-ACDA-4F66-8F51-D1C6F16AB4E9}" srcOrd="0" destOrd="0" presId="urn:microsoft.com/office/officeart/2008/layout/LinedList"/>
    <dgm:cxn modelId="{B5B6D436-D2CB-45B7-B716-86F14575A9D6}" type="presOf" srcId="{75D74B7C-5E94-4FDE-BCE8-3E4D0D9137DA}" destId="{706CE1B0-B216-46F5-BCE0-EB1A047FBC7B}" srcOrd="0" destOrd="0" presId="urn:microsoft.com/office/officeart/2008/layout/LinedList"/>
    <dgm:cxn modelId="{C482A265-DB48-4CEB-9A98-956A8C56576E}" srcId="{75D74B7C-5E94-4FDE-BCE8-3E4D0D9137DA}" destId="{90BEA050-8D32-41C3-9F9C-8DAE62077475}" srcOrd="4" destOrd="0" parTransId="{47635A31-844E-4913-A566-6CC72EFECF54}" sibTransId="{34FB5F25-7380-4B9E-BA1A-E932F9E6A3F1}"/>
    <dgm:cxn modelId="{34896E52-9A7A-4838-BD99-0DB8D7FE06C6}" srcId="{75D74B7C-5E94-4FDE-BCE8-3E4D0D9137DA}" destId="{12AB19DD-0C8B-4538-9A5A-CAA84E1C8216}" srcOrd="2" destOrd="0" parTransId="{E3D969FB-C592-48A4-8060-47D475A15D52}" sibTransId="{00670D58-7FE7-4326-8DA2-097CCA5A9018}"/>
    <dgm:cxn modelId="{3E4EF076-FA1D-46DF-95DD-48F27B3502FA}" type="presOf" srcId="{027018DC-2478-4BFE-803D-398A0A8D2998}" destId="{BF6D8D92-CB8D-4698-B279-436E3F58C675}" srcOrd="0" destOrd="0" presId="urn:microsoft.com/office/officeart/2008/layout/LinedList"/>
    <dgm:cxn modelId="{6D6D5057-AB61-4440-9DB7-74A71F2CE097}" type="presOf" srcId="{90BEA050-8D32-41C3-9F9C-8DAE62077475}" destId="{D4CA0C14-8792-498C-A4B2-B0529184516B}" srcOrd="0" destOrd="0" presId="urn:microsoft.com/office/officeart/2008/layout/LinedList"/>
    <dgm:cxn modelId="{C087E28C-1ADF-4634-9515-B4944F225A57}" type="presOf" srcId="{12AB19DD-0C8B-4538-9A5A-CAA84E1C8216}" destId="{A9482C21-7079-4F04-94BE-B127169416B5}" srcOrd="0" destOrd="0" presId="urn:microsoft.com/office/officeart/2008/layout/LinedList"/>
    <dgm:cxn modelId="{57F36293-CC9F-47E5-9DD7-AE03CCC47AF6}" type="presOf" srcId="{E88F952A-4B7A-42E3-8DDE-ACAA023DDCD2}" destId="{B0B6FC8E-E62B-4638-9C52-88D127B8F74B}" srcOrd="0" destOrd="0" presId="urn:microsoft.com/office/officeart/2008/layout/LinedList"/>
    <dgm:cxn modelId="{CE0B109B-6387-496B-ADAE-EDDB0CB560AB}" srcId="{75D74B7C-5E94-4FDE-BCE8-3E4D0D9137DA}" destId="{E88F952A-4B7A-42E3-8DDE-ACAA023DDCD2}" srcOrd="3" destOrd="0" parTransId="{8887E405-7E06-429C-845F-AE286F3E0197}" sibTransId="{4096886F-7D52-422B-93F3-72ED59126BC6}"/>
    <dgm:cxn modelId="{7D1E0AD6-9259-4AA6-A683-DF297B5E64D5}" srcId="{75D74B7C-5E94-4FDE-BCE8-3E4D0D9137DA}" destId="{673FE8FF-2C23-48BE-A02F-3FDC5775E4A5}" srcOrd="1" destOrd="0" parTransId="{106FE309-E1D8-4C2E-A8E6-E793DA695C92}" sibTransId="{63A7195B-0D38-45DB-8E84-B180536F995C}"/>
    <dgm:cxn modelId="{1454F4FC-E339-481D-8325-C5DE4AED05C6}" srcId="{75D74B7C-5E94-4FDE-BCE8-3E4D0D9137DA}" destId="{027018DC-2478-4BFE-803D-398A0A8D2998}" srcOrd="0" destOrd="0" parTransId="{E4581CC7-E806-4BBA-8CDC-0D114681E831}" sibTransId="{1153335A-EA01-4FC4-9252-E3AEBA4C01F0}"/>
    <dgm:cxn modelId="{721CE0F0-E3E5-433C-8E13-A291CEFB06A4}" type="presParOf" srcId="{706CE1B0-B216-46F5-BCE0-EB1A047FBC7B}" destId="{0D90D5B1-B003-47B9-B089-3A48941B5508}" srcOrd="0" destOrd="0" presId="urn:microsoft.com/office/officeart/2008/layout/LinedList"/>
    <dgm:cxn modelId="{61A8349D-6C31-4941-A5D7-E1C31FD5824B}" type="presParOf" srcId="{706CE1B0-B216-46F5-BCE0-EB1A047FBC7B}" destId="{B16A692E-50F3-4206-9818-9BE3B6EDA908}" srcOrd="1" destOrd="0" presId="urn:microsoft.com/office/officeart/2008/layout/LinedList"/>
    <dgm:cxn modelId="{CD075A8B-34B6-4A1A-8821-420598B34747}" type="presParOf" srcId="{B16A692E-50F3-4206-9818-9BE3B6EDA908}" destId="{BF6D8D92-CB8D-4698-B279-436E3F58C675}" srcOrd="0" destOrd="0" presId="urn:microsoft.com/office/officeart/2008/layout/LinedList"/>
    <dgm:cxn modelId="{88B15D89-D621-41AD-B060-22923CFD3BCA}" type="presParOf" srcId="{B16A692E-50F3-4206-9818-9BE3B6EDA908}" destId="{73FB343B-37E6-4226-B3F3-315420AAFBD2}" srcOrd="1" destOrd="0" presId="urn:microsoft.com/office/officeart/2008/layout/LinedList"/>
    <dgm:cxn modelId="{69C2D978-16FA-4E79-AE63-5CFBC7ACEB65}" type="presParOf" srcId="{706CE1B0-B216-46F5-BCE0-EB1A047FBC7B}" destId="{C42D16C9-0DB6-4284-BC13-A76472A9C0AB}" srcOrd="2" destOrd="0" presId="urn:microsoft.com/office/officeart/2008/layout/LinedList"/>
    <dgm:cxn modelId="{D32AA398-6A48-4161-8B24-E2354CE00A01}" type="presParOf" srcId="{706CE1B0-B216-46F5-BCE0-EB1A047FBC7B}" destId="{EFDC446B-2E39-4C75-9993-BD6BCA43D95B}" srcOrd="3" destOrd="0" presId="urn:microsoft.com/office/officeart/2008/layout/LinedList"/>
    <dgm:cxn modelId="{62222583-15B0-4296-9AD7-D6ED14DF0C9A}" type="presParOf" srcId="{EFDC446B-2E39-4C75-9993-BD6BCA43D95B}" destId="{B4DFDAFA-ACDA-4F66-8F51-D1C6F16AB4E9}" srcOrd="0" destOrd="0" presId="urn:microsoft.com/office/officeart/2008/layout/LinedList"/>
    <dgm:cxn modelId="{DF02A62F-E11A-45EE-B64B-D0D1EAC4AE82}" type="presParOf" srcId="{EFDC446B-2E39-4C75-9993-BD6BCA43D95B}" destId="{FCD7BEC4-086C-4FE7-87DC-54542A321070}" srcOrd="1" destOrd="0" presId="urn:microsoft.com/office/officeart/2008/layout/LinedList"/>
    <dgm:cxn modelId="{DB2F414B-3CF2-435F-97AB-25081A05E74B}" type="presParOf" srcId="{706CE1B0-B216-46F5-BCE0-EB1A047FBC7B}" destId="{2E78658D-4FED-4861-B809-3A69AA5A6BA5}" srcOrd="4" destOrd="0" presId="urn:microsoft.com/office/officeart/2008/layout/LinedList"/>
    <dgm:cxn modelId="{FE98E7D3-74C6-48EB-8F2D-B97CF72B3119}" type="presParOf" srcId="{706CE1B0-B216-46F5-BCE0-EB1A047FBC7B}" destId="{75C1A9EF-013B-46D1-A5CE-4EAADDA62028}" srcOrd="5" destOrd="0" presId="urn:microsoft.com/office/officeart/2008/layout/LinedList"/>
    <dgm:cxn modelId="{FF63F567-F8D3-4D02-99E6-6B3EC43DCC9F}" type="presParOf" srcId="{75C1A9EF-013B-46D1-A5CE-4EAADDA62028}" destId="{A9482C21-7079-4F04-94BE-B127169416B5}" srcOrd="0" destOrd="0" presId="urn:microsoft.com/office/officeart/2008/layout/LinedList"/>
    <dgm:cxn modelId="{84EB622D-5D8A-4484-8883-B545C81DAA05}" type="presParOf" srcId="{75C1A9EF-013B-46D1-A5CE-4EAADDA62028}" destId="{0BAD8AF0-347B-4CA2-B6B0-83D03E7695B6}" srcOrd="1" destOrd="0" presId="urn:microsoft.com/office/officeart/2008/layout/LinedList"/>
    <dgm:cxn modelId="{625E2C09-4422-4C9D-A0FD-F595BE7D6A72}" type="presParOf" srcId="{706CE1B0-B216-46F5-BCE0-EB1A047FBC7B}" destId="{01E03C16-D93B-46D5-A132-B9FB5EC0503F}" srcOrd="6" destOrd="0" presId="urn:microsoft.com/office/officeart/2008/layout/LinedList"/>
    <dgm:cxn modelId="{917FCCE6-1491-4312-B2CC-33E9DF220115}" type="presParOf" srcId="{706CE1B0-B216-46F5-BCE0-EB1A047FBC7B}" destId="{F91E9726-6636-4968-8ABA-905338089E70}" srcOrd="7" destOrd="0" presId="urn:microsoft.com/office/officeart/2008/layout/LinedList"/>
    <dgm:cxn modelId="{A7AA67B6-6900-4E86-9D9F-B118A65DB6DE}" type="presParOf" srcId="{F91E9726-6636-4968-8ABA-905338089E70}" destId="{B0B6FC8E-E62B-4638-9C52-88D127B8F74B}" srcOrd="0" destOrd="0" presId="urn:microsoft.com/office/officeart/2008/layout/LinedList"/>
    <dgm:cxn modelId="{90020948-9EAA-4312-9F99-B5EAF062B891}" type="presParOf" srcId="{F91E9726-6636-4968-8ABA-905338089E70}" destId="{40C7B176-53D6-4C96-87FD-B782179A783C}" srcOrd="1" destOrd="0" presId="urn:microsoft.com/office/officeart/2008/layout/LinedList"/>
    <dgm:cxn modelId="{BD7F3291-E290-42AD-9FE0-F3301C659167}" type="presParOf" srcId="{706CE1B0-B216-46F5-BCE0-EB1A047FBC7B}" destId="{A85745C3-7F73-47E9-B7AB-8D71EA83A030}" srcOrd="8" destOrd="0" presId="urn:microsoft.com/office/officeart/2008/layout/LinedList"/>
    <dgm:cxn modelId="{97D24E6C-73FB-497E-8227-56D2581E8DAB}" type="presParOf" srcId="{706CE1B0-B216-46F5-BCE0-EB1A047FBC7B}" destId="{E4492A3E-7C51-4A46-9F99-31E7AC24EFAE}" srcOrd="9" destOrd="0" presId="urn:microsoft.com/office/officeart/2008/layout/LinedList"/>
    <dgm:cxn modelId="{85FFEDFD-F268-4BD3-8224-8C704234F3F9}" type="presParOf" srcId="{E4492A3E-7C51-4A46-9F99-31E7AC24EFAE}" destId="{D4CA0C14-8792-498C-A4B2-B0529184516B}" srcOrd="0" destOrd="0" presId="urn:microsoft.com/office/officeart/2008/layout/LinedList"/>
    <dgm:cxn modelId="{E379BFBC-AEC2-4B78-963E-E01BA23B014D}" type="presParOf" srcId="{E4492A3E-7C51-4A46-9F99-31E7AC24EFAE}" destId="{01E0B164-465A-4610-B451-4377F3FFBE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5A302-D6D3-42B7-9EE2-8B52A42556EC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2" csCatId="accent1" phldr="1"/>
      <dgm:spPr/>
    </dgm:pt>
    <dgm:pt modelId="{93F6CCCF-F262-4EA4-8E16-06180F0FD093}">
      <dgm:prSet phldrT="[Text]"/>
      <dgm:spPr/>
      <dgm:t>
        <a:bodyPr/>
        <a:lstStyle/>
        <a:p>
          <a:r>
            <a:rPr lang="sv-SE"/>
            <a:t>Tidig dialog och insamlande av information</a:t>
          </a:r>
        </a:p>
        <a:p>
          <a:r>
            <a:rPr lang="sv-SE"/>
            <a:t>Hösten 2002</a:t>
          </a:r>
        </a:p>
      </dgm:t>
    </dgm:pt>
    <dgm:pt modelId="{A0C4CA32-CAFD-4E9E-84A0-03B614DA5B41}" type="parTrans" cxnId="{477D3EEB-044A-4488-91B8-7BDF88955F2D}">
      <dgm:prSet/>
      <dgm:spPr/>
      <dgm:t>
        <a:bodyPr/>
        <a:lstStyle/>
        <a:p>
          <a:endParaRPr lang="sv-SE"/>
        </a:p>
      </dgm:t>
    </dgm:pt>
    <dgm:pt modelId="{98DA1D9F-9453-40A9-B8E6-9E35AF87ABF7}" type="sibTrans" cxnId="{477D3EEB-044A-4488-91B8-7BDF88955F2D}">
      <dgm:prSet/>
      <dgm:spPr/>
      <dgm:t>
        <a:bodyPr/>
        <a:lstStyle/>
        <a:p>
          <a:endParaRPr lang="sv-SE"/>
        </a:p>
      </dgm:t>
    </dgm:pt>
    <dgm:pt modelId="{24C83CFB-E33D-4BB7-809F-BDD379038FC9}">
      <dgm:prSet phldrT="[Text]"/>
      <dgm:spPr/>
      <dgm:t>
        <a:bodyPr/>
        <a:lstStyle/>
        <a:p>
          <a:r>
            <a:rPr lang="sv-SE"/>
            <a:t>Framtagande av förslag till ny översiktsplan 2023</a:t>
          </a:r>
        </a:p>
      </dgm:t>
    </dgm:pt>
    <dgm:pt modelId="{29061BAA-8405-4A85-ACC7-CA8EC14115F6}" type="parTrans" cxnId="{EB2694F2-8B60-4FF8-976C-B65F6C3D23A0}">
      <dgm:prSet/>
      <dgm:spPr/>
      <dgm:t>
        <a:bodyPr/>
        <a:lstStyle/>
        <a:p>
          <a:endParaRPr lang="sv-SE"/>
        </a:p>
      </dgm:t>
    </dgm:pt>
    <dgm:pt modelId="{BF85BE08-87BC-4F85-A852-DD2DABECDFB7}" type="sibTrans" cxnId="{EB2694F2-8B60-4FF8-976C-B65F6C3D23A0}">
      <dgm:prSet/>
      <dgm:spPr/>
      <dgm:t>
        <a:bodyPr/>
        <a:lstStyle/>
        <a:p>
          <a:endParaRPr lang="sv-SE"/>
        </a:p>
      </dgm:t>
    </dgm:pt>
    <dgm:pt modelId="{2EAA4BEC-3CA0-4093-8D00-38E4E9212FDB}">
      <dgm:prSet phldrT="[Text]" custT="1"/>
      <dgm:spPr>
        <a:solidFill>
          <a:srgbClr val="00B0F0"/>
        </a:solidFill>
      </dgm:spPr>
      <dgm:t>
        <a:bodyPr/>
        <a:lstStyle/>
        <a:p>
          <a:r>
            <a:rPr lang="sv-SE" sz="2800" b="1"/>
            <a:t>Samråd</a:t>
          </a:r>
        </a:p>
        <a:p>
          <a:r>
            <a:rPr lang="sv-SE" sz="2800" b="1"/>
            <a:t>Våren 2024</a:t>
          </a:r>
        </a:p>
      </dgm:t>
    </dgm:pt>
    <dgm:pt modelId="{D76E0EE4-7C6C-49AC-B86A-A3AD4B5E83DC}" type="parTrans" cxnId="{160E8DC3-2EF5-4265-B210-7BECC72511B5}">
      <dgm:prSet/>
      <dgm:spPr/>
      <dgm:t>
        <a:bodyPr/>
        <a:lstStyle/>
        <a:p>
          <a:endParaRPr lang="sv-SE"/>
        </a:p>
      </dgm:t>
    </dgm:pt>
    <dgm:pt modelId="{C897A8AD-4975-41E2-BD1D-35913296506E}" type="sibTrans" cxnId="{160E8DC3-2EF5-4265-B210-7BECC72511B5}">
      <dgm:prSet/>
      <dgm:spPr/>
      <dgm:t>
        <a:bodyPr/>
        <a:lstStyle/>
        <a:p>
          <a:endParaRPr lang="sv-SE"/>
        </a:p>
      </dgm:t>
    </dgm:pt>
    <dgm:pt modelId="{BA183CB2-63B2-4BB1-A861-E17509B0F4A8}">
      <dgm:prSet/>
      <dgm:spPr/>
      <dgm:t>
        <a:bodyPr/>
        <a:lstStyle/>
        <a:p>
          <a:r>
            <a:rPr lang="sv-SE"/>
            <a:t>Granskning</a:t>
          </a:r>
        </a:p>
        <a:p>
          <a:r>
            <a:rPr lang="sv-SE"/>
            <a:t>Vintern 2024/2025</a:t>
          </a:r>
        </a:p>
      </dgm:t>
    </dgm:pt>
    <dgm:pt modelId="{64A382A3-D936-47ED-9FA5-A29A19D0B33C}" type="parTrans" cxnId="{550A1177-45EC-4544-836A-62201D3BCA46}">
      <dgm:prSet/>
      <dgm:spPr/>
      <dgm:t>
        <a:bodyPr/>
        <a:lstStyle/>
        <a:p>
          <a:endParaRPr lang="sv-SE"/>
        </a:p>
      </dgm:t>
    </dgm:pt>
    <dgm:pt modelId="{72B5BD4B-FC15-4DA8-8F7E-CE4854AE68E9}" type="sibTrans" cxnId="{550A1177-45EC-4544-836A-62201D3BCA46}">
      <dgm:prSet/>
      <dgm:spPr/>
      <dgm:t>
        <a:bodyPr/>
        <a:lstStyle/>
        <a:p>
          <a:endParaRPr lang="sv-SE"/>
        </a:p>
      </dgm:t>
    </dgm:pt>
    <dgm:pt modelId="{F3E666A2-239E-43AC-92A5-68E654A9E167}">
      <dgm:prSet/>
      <dgm:spPr/>
      <dgm:t>
        <a:bodyPr/>
        <a:lstStyle/>
        <a:p>
          <a:r>
            <a:rPr lang="sv-SE"/>
            <a:t>Antagande hösten 2025</a:t>
          </a:r>
        </a:p>
      </dgm:t>
    </dgm:pt>
    <dgm:pt modelId="{C4BC1AF0-617B-4036-A789-3F41C7D23383}" type="parTrans" cxnId="{55F8D7C0-2AA0-4B02-B63E-380D2C47727E}">
      <dgm:prSet/>
      <dgm:spPr/>
      <dgm:t>
        <a:bodyPr/>
        <a:lstStyle/>
        <a:p>
          <a:endParaRPr lang="sv-SE"/>
        </a:p>
      </dgm:t>
    </dgm:pt>
    <dgm:pt modelId="{A68A0337-91AF-405A-A456-81B32C870E19}" type="sibTrans" cxnId="{55F8D7C0-2AA0-4B02-B63E-380D2C47727E}">
      <dgm:prSet/>
      <dgm:spPr/>
      <dgm:t>
        <a:bodyPr/>
        <a:lstStyle/>
        <a:p>
          <a:endParaRPr lang="sv-SE"/>
        </a:p>
      </dgm:t>
    </dgm:pt>
    <dgm:pt modelId="{4F52AB50-8EC6-42C7-BF79-B056445748F1}">
      <dgm:prSet/>
      <dgm:spPr/>
      <dgm:t>
        <a:bodyPr/>
        <a:lstStyle/>
        <a:p>
          <a:r>
            <a:rPr lang="sv-SE"/>
            <a:t>Justering efter samråd hösten 2024</a:t>
          </a:r>
        </a:p>
      </dgm:t>
    </dgm:pt>
    <dgm:pt modelId="{89DF268A-4DAC-40CF-AB9F-943D9982EBA1}" type="parTrans" cxnId="{5884E47A-7533-4060-B9B6-07305EF2ED8E}">
      <dgm:prSet/>
      <dgm:spPr/>
      <dgm:t>
        <a:bodyPr/>
        <a:lstStyle/>
        <a:p>
          <a:endParaRPr lang="sv-SE"/>
        </a:p>
      </dgm:t>
    </dgm:pt>
    <dgm:pt modelId="{B9C69E89-AE02-4DB7-B5C9-E22899F2A1C8}" type="sibTrans" cxnId="{5884E47A-7533-4060-B9B6-07305EF2ED8E}">
      <dgm:prSet/>
      <dgm:spPr/>
      <dgm:t>
        <a:bodyPr/>
        <a:lstStyle/>
        <a:p>
          <a:endParaRPr lang="sv-SE"/>
        </a:p>
      </dgm:t>
    </dgm:pt>
    <dgm:pt modelId="{86477B88-82F8-4902-B3D7-E88E0EAA9AC1}">
      <dgm:prSet/>
      <dgm:spPr/>
      <dgm:t>
        <a:bodyPr/>
        <a:lstStyle/>
        <a:p>
          <a:r>
            <a:rPr lang="sv-SE"/>
            <a:t>Justering efter granskning våren 2025</a:t>
          </a:r>
        </a:p>
      </dgm:t>
    </dgm:pt>
    <dgm:pt modelId="{9E6F1813-A450-4E21-8F8D-572A53F4A391}" type="parTrans" cxnId="{3627C3C0-9B36-49A9-A52F-60A7841A0061}">
      <dgm:prSet/>
      <dgm:spPr/>
      <dgm:t>
        <a:bodyPr/>
        <a:lstStyle/>
        <a:p>
          <a:endParaRPr lang="sv-SE"/>
        </a:p>
      </dgm:t>
    </dgm:pt>
    <dgm:pt modelId="{EBB97E2F-6F44-4A0F-AD02-18270A69AA4F}" type="sibTrans" cxnId="{3627C3C0-9B36-49A9-A52F-60A7841A0061}">
      <dgm:prSet/>
      <dgm:spPr/>
      <dgm:t>
        <a:bodyPr/>
        <a:lstStyle/>
        <a:p>
          <a:endParaRPr lang="sv-SE"/>
        </a:p>
      </dgm:t>
    </dgm:pt>
    <dgm:pt modelId="{90BF2D58-2C29-49B9-8A98-8E3078394D27}" type="pres">
      <dgm:prSet presAssocID="{4C45A302-D6D3-42B7-9EE2-8B52A42556EC}" presName="Name0" presStyleCnt="0">
        <dgm:presLayoutVars>
          <dgm:dir/>
          <dgm:resizeHandles val="exact"/>
        </dgm:presLayoutVars>
      </dgm:prSet>
      <dgm:spPr/>
    </dgm:pt>
    <dgm:pt modelId="{E195A670-653E-4ABE-B9CC-C30238DBD5A3}" type="pres">
      <dgm:prSet presAssocID="{93F6CCCF-F262-4EA4-8E16-06180F0FD093}" presName="node" presStyleLbl="node1" presStyleIdx="0" presStyleCnt="7">
        <dgm:presLayoutVars>
          <dgm:bulletEnabled val="1"/>
        </dgm:presLayoutVars>
      </dgm:prSet>
      <dgm:spPr/>
    </dgm:pt>
    <dgm:pt modelId="{3EE87275-52CF-4B2F-B821-DEA3474AB6DF}" type="pres">
      <dgm:prSet presAssocID="{98DA1D9F-9453-40A9-B8E6-9E35AF87ABF7}" presName="sibTrans" presStyleLbl="sibTrans1D1" presStyleIdx="0" presStyleCnt="6"/>
      <dgm:spPr/>
    </dgm:pt>
    <dgm:pt modelId="{B6D101DF-A980-4E77-A9AE-3834688F09DA}" type="pres">
      <dgm:prSet presAssocID="{98DA1D9F-9453-40A9-B8E6-9E35AF87ABF7}" presName="connectorText" presStyleLbl="sibTrans1D1" presStyleIdx="0" presStyleCnt="6"/>
      <dgm:spPr/>
    </dgm:pt>
    <dgm:pt modelId="{6E884F26-4C37-4818-847B-01DABFFA4398}" type="pres">
      <dgm:prSet presAssocID="{24C83CFB-E33D-4BB7-809F-BDD379038FC9}" presName="node" presStyleLbl="node1" presStyleIdx="1" presStyleCnt="7">
        <dgm:presLayoutVars>
          <dgm:bulletEnabled val="1"/>
        </dgm:presLayoutVars>
      </dgm:prSet>
      <dgm:spPr/>
    </dgm:pt>
    <dgm:pt modelId="{895D4E59-C181-4835-A72D-1869484A8CB1}" type="pres">
      <dgm:prSet presAssocID="{BF85BE08-87BC-4F85-A852-DD2DABECDFB7}" presName="sibTrans" presStyleLbl="sibTrans1D1" presStyleIdx="1" presStyleCnt="6"/>
      <dgm:spPr/>
    </dgm:pt>
    <dgm:pt modelId="{37BCA3A9-50FC-4D01-B3D4-0717890A169A}" type="pres">
      <dgm:prSet presAssocID="{BF85BE08-87BC-4F85-A852-DD2DABECDFB7}" presName="connectorText" presStyleLbl="sibTrans1D1" presStyleIdx="1" presStyleCnt="6"/>
      <dgm:spPr/>
    </dgm:pt>
    <dgm:pt modelId="{093A8EFA-E627-479D-A318-9FCD7030DEFF}" type="pres">
      <dgm:prSet presAssocID="{2EAA4BEC-3CA0-4093-8D00-38E4E9212FDB}" presName="node" presStyleLbl="node1" presStyleIdx="2" presStyleCnt="7">
        <dgm:presLayoutVars>
          <dgm:bulletEnabled val="1"/>
        </dgm:presLayoutVars>
      </dgm:prSet>
      <dgm:spPr/>
    </dgm:pt>
    <dgm:pt modelId="{CC542757-1596-42E2-90FF-434B6305C832}" type="pres">
      <dgm:prSet presAssocID="{C897A8AD-4975-41E2-BD1D-35913296506E}" presName="sibTrans" presStyleLbl="sibTrans1D1" presStyleIdx="2" presStyleCnt="6"/>
      <dgm:spPr/>
    </dgm:pt>
    <dgm:pt modelId="{83D71CF0-7DA5-4F9E-BE94-20CCE33F272F}" type="pres">
      <dgm:prSet presAssocID="{C897A8AD-4975-41E2-BD1D-35913296506E}" presName="connectorText" presStyleLbl="sibTrans1D1" presStyleIdx="2" presStyleCnt="6"/>
      <dgm:spPr/>
    </dgm:pt>
    <dgm:pt modelId="{C9FC1E2C-EF4B-4F92-97D9-E479AEDAEA71}" type="pres">
      <dgm:prSet presAssocID="{4F52AB50-8EC6-42C7-BF79-B056445748F1}" presName="node" presStyleLbl="node1" presStyleIdx="3" presStyleCnt="7" custLinFactNeighborX="93" custLinFactNeighborY="-1886">
        <dgm:presLayoutVars>
          <dgm:bulletEnabled val="1"/>
        </dgm:presLayoutVars>
      </dgm:prSet>
      <dgm:spPr/>
    </dgm:pt>
    <dgm:pt modelId="{83041B27-EFF7-405C-BC9B-846ECA4B4C94}" type="pres">
      <dgm:prSet presAssocID="{B9C69E89-AE02-4DB7-B5C9-E22899F2A1C8}" presName="sibTrans" presStyleLbl="sibTrans1D1" presStyleIdx="3" presStyleCnt="6"/>
      <dgm:spPr/>
    </dgm:pt>
    <dgm:pt modelId="{397F4896-CD78-4CA9-9AD0-AF16380F0B62}" type="pres">
      <dgm:prSet presAssocID="{B9C69E89-AE02-4DB7-B5C9-E22899F2A1C8}" presName="connectorText" presStyleLbl="sibTrans1D1" presStyleIdx="3" presStyleCnt="6"/>
      <dgm:spPr/>
    </dgm:pt>
    <dgm:pt modelId="{03E689A3-5797-4E9D-8C8D-E4A95640E4B9}" type="pres">
      <dgm:prSet presAssocID="{BA183CB2-63B2-4BB1-A861-E17509B0F4A8}" presName="node" presStyleLbl="node1" presStyleIdx="4" presStyleCnt="7">
        <dgm:presLayoutVars>
          <dgm:bulletEnabled val="1"/>
        </dgm:presLayoutVars>
      </dgm:prSet>
      <dgm:spPr/>
    </dgm:pt>
    <dgm:pt modelId="{562360F1-5713-47AA-9B5A-41D643A5BF1D}" type="pres">
      <dgm:prSet presAssocID="{72B5BD4B-FC15-4DA8-8F7E-CE4854AE68E9}" presName="sibTrans" presStyleLbl="sibTrans1D1" presStyleIdx="4" presStyleCnt="6"/>
      <dgm:spPr/>
    </dgm:pt>
    <dgm:pt modelId="{C3AEA686-0C08-49C2-BAFE-B1D719722EA1}" type="pres">
      <dgm:prSet presAssocID="{72B5BD4B-FC15-4DA8-8F7E-CE4854AE68E9}" presName="connectorText" presStyleLbl="sibTrans1D1" presStyleIdx="4" presStyleCnt="6"/>
      <dgm:spPr/>
    </dgm:pt>
    <dgm:pt modelId="{7321C2FC-5690-45CC-9012-5077E1ADA011}" type="pres">
      <dgm:prSet presAssocID="{86477B88-82F8-4902-B3D7-E88E0EAA9AC1}" presName="node" presStyleLbl="node1" presStyleIdx="5" presStyleCnt="7">
        <dgm:presLayoutVars>
          <dgm:bulletEnabled val="1"/>
        </dgm:presLayoutVars>
      </dgm:prSet>
      <dgm:spPr/>
    </dgm:pt>
    <dgm:pt modelId="{E93DF7F5-6807-4DFF-9361-C6DA1B0C0B24}" type="pres">
      <dgm:prSet presAssocID="{EBB97E2F-6F44-4A0F-AD02-18270A69AA4F}" presName="sibTrans" presStyleLbl="sibTrans1D1" presStyleIdx="5" presStyleCnt="6"/>
      <dgm:spPr/>
    </dgm:pt>
    <dgm:pt modelId="{77B8C1EF-8E2C-45B0-9B0B-72DECC8F7A8B}" type="pres">
      <dgm:prSet presAssocID="{EBB97E2F-6F44-4A0F-AD02-18270A69AA4F}" presName="connectorText" presStyleLbl="sibTrans1D1" presStyleIdx="5" presStyleCnt="6"/>
      <dgm:spPr/>
    </dgm:pt>
    <dgm:pt modelId="{78090191-E812-4E7D-A40C-E003083059C5}" type="pres">
      <dgm:prSet presAssocID="{F3E666A2-239E-43AC-92A5-68E654A9E167}" presName="node" presStyleLbl="node1" presStyleIdx="6" presStyleCnt="7">
        <dgm:presLayoutVars>
          <dgm:bulletEnabled val="1"/>
        </dgm:presLayoutVars>
      </dgm:prSet>
      <dgm:spPr/>
    </dgm:pt>
  </dgm:ptLst>
  <dgm:cxnLst>
    <dgm:cxn modelId="{C27D7C00-6CC1-4E35-BE08-0CD5CC1A874B}" type="presOf" srcId="{93F6CCCF-F262-4EA4-8E16-06180F0FD093}" destId="{E195A670-653E-4ABE-B9CC-C30238DBD5A3}" srcOrd="0" destOrd="0" presId="urn:microsoft.com/office/officeart/2016/7/layout/RepeatingBendingProcessNew"/>
    <dgm:cxn modelId="{8892420A-AE1E-4661-A8F3-8D28A271BD83}" type="presOf" srcId="{98DA1D9F-9453-40A9-B8E6-9E35AF87ABF7}" destId="{B6D101DF-A980-4E77-A9AE-3834688F09DA}" srcOrd="1" destOrd="0" presId="urn:microsoft.com/office/officeart/2016/7/layout/RepeatingBendingProcessNew"/>
    <dgm:cxn modelId="{20848F30-F6ED-441C-98E2-5DF1FC1FA80C}" type="presOf" srcId="{72B5BD4B-FC15-4DA8-8F7E-CE4854AE68E9}" destId="{C3AEA686-0C08-49C2-BAFE-B1D719722EA1}" srcOrd="1" destOrd="0" presId="urn:microsoft.com/office/officeart/2016/7/layout/RepeatingBendingProcessNew"/>
    <dgm:cxn modelId="{E1AA6843-1826-4A8F-9EE2-A2EAB7597AB9}" type="presOf" srcId="{BF85BE08-87BC-4F85-A852-DD2DABECDFB7}" destId="{895D4E59-C181-4835-A72D-1869484A8CB1}" srcOrd="0" destOrd="0" presId="urn:microsoft.com/office/officeart/2016/7/layout/RepeatingBendingProcessNew"/>
    <dgm:cxn modelId="{0CEEE669-B887-4A92-A723-BFEE7A778B8C}" type="presOf" srcId="{B9C69E89-AE02-4DB7-B5C9-E22899F2A1C8}" destId="{83041B27-EFF7-405C-BC9B-846ECA4B4C94}" srcOrd="0" destOrd="0" presId="urn:microsoft.com/office/officeart/2016/7/layout/RepeatingBendingProcessNew"/>
    <dgm:cxn modelId="{95A8FD4D-112E-489F-B143-97C035797A0B}" type="presOf" srcId="{2EAA4BEC-3CA0-4093-8D00-38E4E9212FDB}" destId="{093A8EFA-E627-479D-A318-9FCD7030DEFF}" srcOrd="0" destOrd="0" presId="urn:microsoft.com/office/officeart/2016/7/layout/RepeatingBendingProcessNew"/>
    <dgm:cxn modelId="{37343A73-E35C-437A-89F1-AC3340F3CEBE}" type="presOf" srcId="{BF85BE08-87BC-4F85-A852-DD2DABECDFB7}" destId="{37BCA3A9-50FC-4D01-B3D4-0717890A169A}" srcOrd="1" destOrd="0" presId="urn:microsoft.com/office/officeart/2016/7/layout/RepeatingBendingProcessNew"/>
    <dgm:cxn modelId="{550A1177-45EC-4544-836A-62201D3BCA46}" srcId="{4C45A302-D6D3-42B7-9EE2-8B52A42556EC}" destId="{BA183CB2-63B2-4BB1-A861-E17509B0F4A8}" srcOrd="4" destOrd="0" parTransId="{64A382A3-D936-47ED-9FA5-A29A19D0B33C}" sibTransId="{72B5BD4B-FC15-4DA8-8F7E-CE4854AE68E9}"/>
    <dgm:cxn modelId="{6E0D3A78-7D3E-4186-A61B-2E5D423CBEF5}" type="presOf" srcId="{86477B88-82F8-4902-B3D7-E88E0EAA9AC1}" destId="{7321C2FC-5690-45CC-9012-5077E1ADA011}" srcOrd="0" destOrd="0" presId="urn:microsoft.com/office/officeart/2016/7/layout/RepeatingBendingProcessNew"/>
    <dgm:cxn modelId="{5884E47A-7533-4060-B9B6-07305EF2ED8E}" srcId="{4C45A302-D6D3-42B7-9EE2-8B52A42556EC}" destId="{4F52AB50-8EC6-42C7-BF79-B056445748F1}" srcOrd="3" destOrd="0" parTransId="{89DF268A-4DAC-40CF-AB9F-943D9982EBA1}" sibTransId="{B9C69E89-AE02-4DB7-B5C9-E22899F2A1C8}"/>
    <dgm:cxn modelId="{654CF281-B062-4099-84D6-BBF3B0ABB068}" type="presOf" srcId="{4F52AB50-8EC6-42C7-BF79-B056445748F1}" destId="{C9FC1E2C-EF4B-4F92-97D9-E479AEDAEA71}" srcOrd="0" destOrd="0" presId="urn:microsoft.com/office/officeart/2016/7/layout/RepeatingBendingProcessNew"/>
    <dgm:cxn modelId="{73D8C386-D0B0-4980-BACE-6AA9753EC5C2}" type="presOf" srcId="{72B5BD4B-FC15-4DA8-8F7E-CE4854AE68E9}" destId="{562360F1-5713-47AA-9B5A-41D643A5BF1D}" srcOrd="0" destOrd="0" presId="urn:microsoft.com/office/officeart/2016/7/layout/RepeatingBendingProcessNew"/>
    <dgm:cxn modelId="{61E8ED89-8563-4C6D-829C-519BE4151D89}" type="presOf" srcId="{B9C69E89-AE02-4DB7-B5C9-E22899F2A1C8}" destId="{397F4896-CD78-4CA9-9AD0-AF16380F0B62}" srcOrd="1" destOrd="0" presId="urn:microsoft.com/office/officeart/2016/7/layout/RepeatingBendingProcessNew"/>
    <dgm:cxn modelId="{7DCBAB95-B283-4D56-9710-5CD88E0666EF}" type="presOf" srcId="{C897A8AD-4975-41E2-BD1D-35913296506E}" destId="{CC542757-1596-42E2-90FF-434B6305C832}" srcOrd="0" destOrd="0" presId="urn:microsoft.com/office/officeart/2016/7/layout/RepeatingBendingProcessNew"/>
    <dgm:cxn modelId="{7FA9E19D-6D9F-4049-8B02-F398A7C6627C}" type="presOf" srcId="{EBB97E2F-6F44-4A0F-AD02-18270A69AA4F}" destId="{E93DF7F5-6807-4DFF-9361-C6DA1B0C0B24}" srcOrd="0" destOrd="0" presId="urn:microsoft.com/office/officeart/2016/7/layout/RepeatingBendingProcessNew"/>
    <dgm:cxn modelId="{24DE27A7-A43B-4CA4-87EB-440D74F4A7AE}" type="presOf" srcId="{98DA1D9F-9453-40A9-B8E6-9E35AF87ABF7}" destId="{3EE87275-52CF-4B2F-B821-DEA3474AB6DF}" srcOrd="0" destOrd="0" presId="urn:microsoft.com/office/officeart/2016/7/layout/RepeatingBendingProcessNew"/>
    <dgm:cxn modelId="{8E16B7AC-79F5-4FA6-B57D-B97F2B3160D1}" type="presOf" srcId="{4C45A302-D6D3-42B7-9EE2-8B52A42556EC}" destId="{90BF2D58-2C29-49B9-8A98-8E3078394D27}" srcOrd="0" destOrd="0" presId="urn:microsoft.com/office/officeart/2016/7/layout/RepeatingBendingProcessNew"/>
    <dgm:cxn modelId="{34CCEFB0-45F1-4654-B705-FDC964BB3436}" type="presOf" srcId="{BA183CB2-63B2-4BB1-A861-E17509B0F4A8}" destId="{03E689A3-5797-4E9D-8C8D-E4A95640E4B9}" srcOrd="0" destOrd="0" presId="urn:microsoft.com/office/officeart/2016/7/layout/RepeatingBendingProcessNew"/>
    <dgm:cxn modelId="{EDAFD0B2-53F0-4726-85E8-316A37961097}" type="presOf" srcId="{EBB97E2F-6F44-4A0F-AD02-18270A69AA4F}" destId="{77B8C1EF-8E2C-45B0-9B0B-72DECC8F7A8B}" srcOrd="1" destOrd="0" presId="urn:microsoft.com/office/officeart/2016/7/layout/RepeatingBendingProcessNew"/>
    <dgm:cxn modelId="{866582B8-EB45-4191-8538-D3AB2365DC58}" type="presOf" srcId="{C897A8AD-4975-41E2-BD1D-35913296506E}" destId="{83D71CF0-7DA5-4F9E-BE94-20CCE33F272F}" srcOrd="1" destOrd="0" presId="urn:microsoft.com/office/officeart/2016/7/layout/RepeatingBendingProcessNew"/>
    <dgm:cxn modelId="{3627C3C0-9B36-49A9-A52F-60A7841A0061}" srcId="{4C45A302-D6D3-42B7-9EE2-8B52A42556EC}" destId="{86477B88-82F8-4902-B3D7-E88E0EAA9AC1}" srcOrd="5" destOrd="0" parTransId="{9E6F1813-A450-4E21-8F8D-572A53F4A391}" sibTransId="{EBB97E2F-6F44-4A0F-AD02-18270A69AA4F}"/>
    <dgm:cxn modelId="{55F8D7C0-2AA0-4B02-B63E-380D2C47727E}" srcId="{4C45A302-D6D3-42B7-9EE2-8B52A42556EC}" destId="{F3E666A2-239E-43AC-92A5-68E654A9E167}" srcOrd="6" destOrd="0" parTransId="{C4BC1AF0-617B-4036-A789-3F41C7D23383}" sibTransId="{A68A0337-91AF-405A-A456-81B32C870E19}"/>
    <dgm:cxn modelId="{369E8AC3-360B-4BE4-8A7B-E528482DA57E}" type="presOf" srcId="{F3E666A2-239E-43AC-92A5-68E654A9E167}" destId="{78090191-E812-4E7D-A40C-E003083059C5}" srcOrd="0" destOrd="0" presId="urn:microsoft.com/office/officeart/2016/7/layout/RepeatingBendingProcessNew"/>
    <dgm:cxn modelId="{160E8DC3-2EF5-4265-B210-7BECC72511B5}" srcId="{4C45A302-D6D3-42B7-9EE2-8B52A42556EC}" destId="{2EAA4BEC-3CA0-4093-8D00-38E4E9212FDB}" srcOrd="2" destOrd="0" parTransId="{D76E0EE4-7C6C-49AC-B86A-A3AD4B5E83DC}" sibTransId="{C897A8AD-4975-41E2-BD1D-35913296506E}"/>
    <dgm:cxn modelId="{477D3EEB-044A-4488-91B8-7BDF88955F2D}" srcId="{4C45A302-D6D3-42B7-9EE2-8B52A42556EC}" destId="{93F6CCCF-F262-4EA4-8E16-06180F0FD093}" srcOrd="0" destOrd="0" parTransId="{A0C4CA32-CAFD-4E9E-84A0-03B614DA5B41}" sibTransId="{98DA1D9F-9453-40A9-B8E6-9E35AF87ABF7}"/>
    <dgm:cxn modelId="{EB2694F2-8B60-4FF8-976C-B65F6C3D23A0}" srcId="{4C45A302-D6D3-42B7-9EE2-8B52A42556EC}" destId="{24C83CFB-E33D-4BB7-809F-BDD379038FC9}" srcOrd="1" destOrd="0" parTransId="{29061BAA-8405-4A85-ACC7-CA8EC14115F6}" sibTransId="{BF85BE08-87BC-4F85-A852-DD2DABECDFB7}"/>
    <dgm:cxn modelId="{CA5B05F6-73AF-4C33-BBEB-F28A67322246}" type="presOf" srcId="{24C83CFB-E33D-4BB7-809F-BDD379038FC9}" destId="{6E884F26-4C37-4818-847B-01DABFFA4398}" srcOrd="0" destOrd="0" presId="urn:microsoft.com/office/officeart/2016/7/layout/RepeatingBendingProcessNew"/>
    <dgm:cxn modelId="{FFDEC67A-455B-4A42-B319-B984D3B862E3}" type="presParOf" srcId="{90BF2D58-2C29-49B9-8A98-8E3078394D27}" destId="{E195A670-653E-4ABE-B9CC-C30238DBD5A3}" srcOrd="0" destOrd="0" presId="urn:microsoft.com/office/officeart/2016/7/layout/RepeatingBendingProcessNew"/>
    <dgm:cxn modelId="{A2A4B905-9B85-4953-B525-6C1F089A0C59}" type="presParOf" srcId="{90BF2D58-2C29-49B9-8A98-8E3078394D27}" destId="{3EE87275-52CF-4B2F-B821-DEA3474AB6DF}" srcOrd="1" destOrd="0" presId="urn:microsoft.com/office/officeart/2016/7/layout/RepeatingBendingProcessNew"/>
    <dgm:cxn modelId="{1D981898-DD7F-4285-99CE-EFFF1FA4DE5D}" type="presParOf" srcId="{3EE87275-52CF-4B2F-B821-DEA3474AB6DF}" destId="{B6D101DF-A980-4E77-A9AE-3834688F09DA}" srcOrd="0" destOrd="0" presId="urn:microsoft.com/office/officeart/2016/7/layout/RepeatingBendingProcessNew"/>
    <dgm:cxn modelId="{FD47BC9E-53AD-4CF1-9FBA-790F7808231C}" type="presParOf" srcId="{90BF2D58-2C29-49B9-8A98-8E3078394D27}" destId="{6E884F26-4C37-4818-847B-01DABFFA4398}" srcOrd="2" destOrd="0" presId="urn:microsoft.com/office/officeart/2016/7/layout/RepeatingBendingProcessNew"/>
    <dgm:cxn modelId="{8218FFB2-B2DD-4CCA-982F-218853D41EC8}" type="presParOf" srcId="{90BF2D58-2C29-49B9-8A98-8E3078394D27}" destId="{895D4E59-C181-4835-A72D-1869484A8CB1}" srcOrd="3" destOrd="0" presId="urn:microsoft.com/office/officeart/2016/7/layout/RepeatingBendingProcessNew"/>
    <dgm:cxn modelId="{7E24854E-E78D-4AD5-BC90-5657DA414717}" type="presParOf" srcId="{895D4E59-C181-4835-A72D-1869484A8CB1}" destId="{37BCA3A9-50FC-4D01-B3D4-0717890A169A}" srcOrd="0" destOrd="0" presId="urn:microsoft.com/office/officeart/2016/7/layout/RepeatingBendingProcessNew"/>
    <dgm:cxn modelId="{85ADFC47-43D6-4ADD-B51F-BF67EED27C65}" type="presParOf" srcId="{90BF2D58-2C29-49B9-8A98-8E3078394D27}" destId="{093A8EFA-E627-479D-A318-9FCD7030DEFF}" srcOrd="4" destOrd="0" presId="urn:microsoft.com/office/officeart/2016/7/layout/RepeatingBendingProcessNew"/>
    <dgm:cxn modelId="{4CAC112E-1441-49AC-AD32-94A48B9F0E5A}" type="presParOf" srcId="{90BF2D58-2C29-49B9-8A98-8E3078394D27}" destId="{CC542757-1596-42E2-90FF-434B6305C832}" srcOrd="5" destOrd="0" presId="urn:microsoft.com/office/officeart/2016/7/layout/RepeatingBendingProcessNew"/>
    <dgm:cxn modelId="{A605C0FD-8608-450D-9B35-B965EC2578E6}" type="presParOf" srcId="{CC542757-1596-42E2-90FF-434B6305C832}" destId="{83D71CF0-7DA5-4F9E-BE94-20CCE33F272F}" srcOrd="0" destOrd="0" presId="urn:microsoft.com/office/officeart/2016/7/layout/RepeatingBendingProcessNew"/>
    <dgm:cxn modelId="{DA8934D6-C243-4852-8A2E-2A1E79DF6C22}" type="presParOf" srcId="{90BF2D58-2C29-49B9-8A98-8E3078394D27}" destId="{C9FC1E2C-EF4B-4F92-97D9-E479AEDAEA71}" srcOrd="6" destOrd="0" presId="urn:microsoft.com/office/officeart/2016/7/layout/RepeatingBendingProcessNew"/>
    <dgm:cxn modelId="{64A2F2C2-EBD3-43D0-9A0F-3097A8AE969B}" type="presParOf" srcId="{90BF2D58-2C29-49B9-8A98-8E3078394D27}" destId="{83041B27-EFF7-405C-BC9B-846ECA4B4C94}" srcOrd="7" destOrd="0" presId="urn:microsoft.com/office/officeart/2016/7/layout/RepeatingBendingProcessNew"/>
    <dgm:cxn modelId="{3B6A2390-0E26-4F8D-BCBD-480003C585FF}" type="presParOf" srcId="{83041B27-EFF7-405C-BC9B-846ECA4B4C94}" destId="{397F4896-CD78-4CA9-9AD0-AF16380F0B62}" srcOrd="0" destOrd="0" presId="urn:microsoft.com/office/officeart/2016/7/layout/RepeatingBendingProcessNew"/>
    <dgm:cxn modelId="{F9259356-6E1A-45DC-9D07-5A9DDEB2C1FE}" type="presParOf" srcId="{90BF2D58-2C29-49B9-8A98-8E3078394D27}" destId="{03E689A3-5797-4E9D-8C8D-E4A95640E4B9}" srcOrd="8" destOrd="0" presId="urn:microsoft.com/office/officeart/2016/7/layout/RepeatingBendingProcessNew"/>
    <dgm:cxn modelId="{EAEB513B-375E-4975-A309-7660FAAD1B08}" type="presParOf" srcId="{90BF2D58-2C29-49B9-8A98-8E3078394D27}" destId="{562360F1-5713-47AA-9B5A-41D643A5BF1D}" srcOrd="9" destOrd="0" presId="urn:microsoft.com/office/officeart/2016/7/layout/RepeatingBendingProcessNew"/>
    <dgm:cxn modelId="{E7AC6ECC-5F9E-459A-ABD5-8AA079A70D26}" type="presParOf" srcId="{562360F1-5713-47AA-9B5A-41D643A5BF1D}" destId="{C3AEA686-0C08-49C2-BAFE-B1D719722EA1}" srcOrd="0" destOrd="0" presId="urn:microsoft.com/office/officeart/2016/7/layout/RepeatingBendingProcessNew"/>
    <dgm:cxn modelId="{30D500ED-669B-436D-B564-8BC40D0D22CA}" type="presParOf" srcId="{90BF2D58-2C29-49B9-8A98-8E3078394D27}" destId="{7321C2FC-5690-45CC-9012-5077E1ADA011}" srcOrd="10" destOrd="0" presId="urn:microsoft.com/office/officeart/2016/7/layout/RepeatingBendingProcessNew"/>
    <dgm:cxn modelId="{D7522148-9797-4EFF-B319-52B82A1C2F56}" type="presParOf" srcId="{90BF2D58-2C29-49B9-8A98-8E3078394D27}" destId="{E93DF7F5-6807-4DFF-9361-C6DA1B0C0B24}" srcOrd="11" destOrd="0" presId="urn:microsoft.com/office/officeart/2016/7/layout/RepeatingBendingProcessNew"/>
    <dgm:cxn modelId="{C6C44888-CE22-4AE6-896A-B74B87A997AF}" type="presParOf" srcId="{E93DF7F5-6807-4DFF-9361-C6DA1B0C0B24}" destId="{77B8C1EF-8E2C-45B0-9B0B-72DECC8F7A8B}" srcOrd="0" destOrd="0" presId="urn:microsoft.com/office/officeart/2016/7/layout/RepeatingBendingProcessNew"/>
    <dgm:cxn modelId="{D86F9C2F-6904-4B4D-BD29-A04079784818}" type="presParOf" srcId="{90BF2D58-2C29-49B9-8A98-8E3078394D27}" destId="{78090191-E812-4E7D-A40C-E003083059C5}" srcOrd="1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D5B1-B003-47B9-B089-3A48941B5508}">
      <dsp:nvSpPr>
        <dsp:cNvPr id="0" name=""/>
        <dsp:cNvSpPr/>
      </dsp:nvSpPr>
      <dsp:spPr>
        <a:xfrm>
          <a:off x="0" y="469"/>
          <a:ext cx="11291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6D8D92-CB8D-4698-B279-436E3F58C675}">
      <dsp:nvSpPr>
        <dsp:cNvPr id="0" name=""/>
        <dsp:cNvSpPr/>
      </dsp:nvSpPr>
      <dsp:spPr>
        <a:xfrm>
          <a:off x="0" y="469"/>
          <a:ext cx="11291888" cy="76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Plats för fritid: Avsaknad av mötesplatser. </a:t>
          </a:r>
        </a:p>
      </dsp:txBody>
      <dsp:txXfrm>
        <a:off x="0" y="469"/>
        <a:ext cx="11291888" cy="769749"/>
      </dsp:txXfrm>
    </dsp:sp>
    <dsp:sp modelId="{C42D16C9-0DB6-4284-BC13-A76472A9C0AB}">
      <dsp:nvSpPr>
        <dsp:cNvPr id="0" name=""/>
        <dsp:cNvSpPr/>
      </dsp:nvSpPr>
      <dsp:spPr>
        <a:xfrm>
          <a:off x="0" y="770219"/>
          <a:ext cx="11291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DFDAFA-ACDA-4F66-8F51-D1C6F16AB4E9}">
      <dsp:nvSpPr>
        <dsp:cNvPr id="0" name=""/>
        <dsp:cNvSpPr/>
      </dsp:nvSpPr>
      <dsp:spPr>
        <a:xfrm>
          <a:off x="0" y="770219"/>
          <a:ext cx="11291888" cy="76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Service: Laddstationer, obemannade livsmedelsbutiker, paketutlämning</a:t>
          </a:r>
        </a:p>
      </dsp:txBody>
      <dsp:txXfrm>
        <a:off x="0" y="770219"/>
        <a:ext cx="11291888" cy="769749"/>
      </dsp:txXfrm>
    </dsp:sp>
    <dsp:sp modelId="{2E78658D-4FED-4861-B809-3A69AA5A6BA5}">
      <dsp:nvSpPr>
        <dsp:cNvPr id="0" name=""/>
        <dsp:cNvSpPr/>
      </dsp:nvSpPr>
      <dsp:spPr>
        <a:xfrm>
          <a:off x="0" y="1539968"/>
          <a:ext cx="11291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482C21-7079-4F04-94BE-B127169416B5}">
      <dsp:nvSpPr>
        <dsp:cNvPr id="0" name=""/>
        <dsp:cNvSpPr/>
      </dsp:nvSpPr>
      <dsp:spPr>
        <a:xfrm>
          <a:off x="0" y="1539968"/>
          <a:ext cx="11291888" cy="76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Nya bostäder: Lägenheter centralt, trygghetsboende i närheten av SÄBO, bra kommunikation annars kan man inte bo kvar. Viktigt att tänkta på vägar till nya områden. </a:t>
          </a:r>
        </a:p>
      </dsp:txBody>
      <dsp:txXfrm>
        <a:off x="0" y="1539968"/>
        <a:ext cx="11291888" cy="769749"/>
      </dsp:txXfrm>
    </dsp:sp>
    <dsp:sp modelId="{01E03C16-D93B-46D5-A132-B9FB5EC0503F}">
      <dsp:nvSpPr>
        <dsp:cNvPr id="0" name=""/>
        <dsp:cNvSpPr/>
      </dsp:nvSpPr>
      <dsp:spPr>
        <a:xfrm>
          <a:off x="0" y="2309718"/>
          <a:ext cx="11291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B6FC8E-E62B-4638-9C52-88D127B8F74B}">
      <dsp:nvSpPr>
        <dsp:cNvPr id="0" name=""/>
        <dsp:cNvSpPr/>
      </dsp:nvSpPr>
      <dsp:spPr>
        <a:xfrm>
          <a:off x="0" y="2309718"/>
          <a:ext cx="11291888" cy="76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Företag: Var kan vi bygga vindkraft, viktigt att värna handeln på Noret. </a:t>
          </a:r>
        </a:p>
      </dsp:txBody>
      <dsp:txXfrm>
        <a:off x="0" y="2309718"/>
        <a:ext cx="11291888" cy="769749"/>
      </dsp:txXfrm>
    </dsp:sp>
    <dsp:sp modelId="{A85745C3-7F73-47E9-B7AB-8D71EA83A030}">
      <dsp:nvSpPr>
        <dsp:cNvPr id="0" name=""/>
        <dsp:cNvSpPr/>
      </dsp:nvSpPr>
      <dsp:spPr>
        <a:xfrm>
          <a:off x="0" y="3079467"/>
          <a:ext cx="11291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CA0C14-8792-498C-A4B2-B0529184516B}">
      <dsp:nvSpPr>
        <dsp:cNvPr id="0" name=""/>
        <dsp:cNvSpPr/>
      </dsp:nvSpPr>
      <dsp:spPr>
        <a:xfrm>
          <a:off x="0" y="3079467"/>
          <a:ext cx="11291888" cy="76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Otrygg plats: Viktigt med bra belysning</a:t>
          </a:r>
        </a:p>
      </dsp:txBody>
      <dsp:txXfrm>
        <a:off x="0" y="3079467"/>
        <a:ext cx="11291888" cy="769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7275-52CF-4B2F-B821-DEA3474AB6DF}">
      <dsp:nvSpPr>
        <dsp:cNvPr id="0" name=""/>
        <dsp:cNvSpPr/>
      </dsp:nvSpPr>
      <dsp:spPr>
        <a:xfrm>
          <a:off x="2407140" y="880345"/>
          <a:ext cx="522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654772" y="923297"/>
        <a:ext cx="27676" cy="5535"/>
      </dsp:txXfrm>
    </dsp:sp>
    <dsp:sp modelId="{E195A670-653E-4ABE-B9CC-C30238DBD5A3}">
      <dsp:nvSpPr>
        <dsp:cNvPr id="0" name=""/>
        <dsp:cNvSpPr/>
      </dsp:nvSpPr>
      <dsp:spPr>
        <a:xfrm>
          <a:off x="2246" y="204057"/>
          <a:ext cx="2406693" cy="1444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7930" tIns="123788" rIns="117930" bIns="123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Tidig dialog och insamlande av information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Hösten 2002</a:t>
          </a:r>
        </a:p>
      </dsp:txBody>
      <dsp:txXfrm>
        <a:off x="2246" y="204057"/>
        <a:ext cx="2406693" cy="1444016"/>
      </dsp:txXfrm>
    </dsp:sp>
    <dsp:sp modelId="{895D4E59-C181-4835-A72D-1869484A8CB1}">
      <dsp:nvSpPr>
        <dsp:cNvPr id="0" name=""/>
        <dsp:cNvSpPr/>
      </dsp:nvSpPr>
      <dsp:spPr>
        <a:xfrm>
          <a:off x="5367374" y="880345"/>
          <a:ext cx="522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5615005" y="923297"/>
        <a:ext cx="27676" cy="5535"/>
      </dsp:txXfrm>
    </dsp:sp>
    <dsp:sp modelId="{6E884F26-4C37-4818-847B-01DABFFA4398}">
      <dsp:nvSpPr>
        <dsp:cNvPr id="0" name=""/>
        <dsp:cNvSpPr/>
      </dsp:nvSpPr>
      <dsp:spPr>
        <a:xfrm>
          <a:off x="2962480" y="204057"/>
          <a:ext cx="2406693" cy="1444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7930" tIns="123788" rIns="117930" bIns="123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Framtagande av förslag till ny översiktsplan 2023</a:t>
          </a:r>
        </a:p>
      </dsp:txBody>
      <dsp:txXfrm>
        <a:off x="2962480" y="204057"/>
        <a:ext cx="2406693" cy="1444016"/>
      </dsp:txXfrm>
    </dsp:sp>
    <dsp:sp modelId="{CC542757-1596-42E2-90FF-434B6305C832}">
      <dsp:nvSpPr>
        <dsp:cNvPr id="0" name=""/>
        <dsp:cNvSpPr/>
      </dsp:nvSpPr>
      <dsp:spPr>
        <a:xfrm>
          <a:off x="8327607" y="853111"/>
          <a:ext cx="5251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2954"/>
              </a:moveTo>
              <a:lnTo>
                <a:pt x="279688" y="72954"/>
              </a:lnTo>
              <a:lnTo>
                <a:pt x="279688" y="45720"/>
              </a:lnTo>
              <a:lnTo>
                <a:pt x="52517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8576285" y="896063"/>
        <a:ext cx="27822" cy="5535"/>
      </dsp:txXfrm>
    </dsp:sp>
    <dsp:sp modelId="{093A8EFA-E627-479D-A318-9FCD7030DEFF}">
      <dsp:nvSpPr>
        <dsp:cNvPr id="0" name=""/>
        <dsp:cNvSpPr/>
      </dsp:nvSpPr>
      <dsp:spPr>
        <a:xfrm>
          <a:off x="5922713" y="204057"/>
          <a:ext cx="2406693" cy="1444016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7930" tIns="123788" rIns="117930" bIns="12378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/>
            <a:t>Samråd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/>
            <a:t>Våren 2024</a:t>
          </a:r>
        </a:p>
      </dsp:txBody>
      <dsp:txXfrm>
        <a:off x="5922713" y="204057"/>
        <a:ext cx="2406693" cy="1444016"/>
      </dsp:txXfrm>
    </dsp:sp>
    <dsp:sp modelId="{83041B27-EFF7-405C-BC9B-846ECA4B4C94}">
      <dsp:nvSpPr>
        <dsp:cNvPr id="0" name=""/>
        <dsp:cNvSpPr/>
      </dsp:nvSpPr>
      <dsp:spPr>
        <a:xfrm>
          <a:off x="1205593" y="1619039"/>
          <a:ext cx="8882938" cy="550173"/>
        </a:xfrm>
        <a:custGeom>
          <a:avLst/>
          <a:gdLst/>
          <a:ahLst/>
          <a:cxnLst/>
          <a:rect l="0" t="0" r="0" b="0"/>
          <a:pathLst>
            <a:path>
              <a:moveTo>
                <a:pt x="8882938" y="0"/>
              </a:moveTo>
              <a:lnTo>
                <a:pt x="8882938" y="292186"/>
              </a:lnTo>
              <a:lnTo>
                <a:pt x="0" y="292186"/>
              </a:lnTo>
              <a:lnTo>
                <a:pt x="0" y="55017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5424515" y="1891358"/>
        <a:ext cx="445095" cy="5535"/>
      </dsp:txXfrm>
    </dsp:sp>
    <dsp:sp modelId="{C9FC1E2C-EF4B-4F92-97D9-E479AEDAEA71}">
      <dsp:nvSpPr>
        <dsp:cNvPr id="0" name=""/>
        <dsp:cNvSpPr/>
      </dsp:nvSpPr>
      <dsp:spPr>
        <a:xfrm>
          <a:off x="8885185" y="176823"/>
          <a:ext cx="2406693" cy="1444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7930" tIns="123788" rIns="117930" bIns="123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Justering efter samråd hösten 2024</a:t>
          </a:r>
        </a:p>
      </dsp:txBody>
      <dsp:txXfrm>
        <a:off x="8885185" y="176823"/>
        <a:ext cx="2406693" cy="1444016"/>
      </dsp:txXfrm>
    </dsp:sp>
    <dsp:sp modelId="{562360F1-5713-47AA-9B5A-41D643A5BF1D}">
      <dsp:nvSpPr>
        <dsp:cNvPr id="0" name=""/>
        <dsp:cNvSpPr/>
      </dsp:nvSpPr>
      <dsp:spPr>
        <a:xfrm>
          <a:off x="2407140" y="2877901"/>
          <a:ext cx="522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654772" y="2920853"/>
        <a:ext cx="27676" cy="5535"/>
      </dsp:txXfrm>
    </dsp:sp>
    <dsp:sp modelId="{03E689A3-5797-4E9D-8C8D-E4A95640E4B9}">
      <dsp:nvSpPr>
        <dsp:cNvPr id="0" name=""/>
        <dsp:cNvSpPr/>
      </dsp:nvSpPr>
      <dsp:spPr>
        <a:xfrm>
          <a:off x="2246" y="2201613"/>
          <a:ext cx="2406693" cy="1444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7930" tIns="123788" rIns="117930" bIns="123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Granskning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Vintern 2024/2025</a:t>
          </a:r>
        </a:p>
      </dsp:txBody>
      <dsp:txXfrm>
        <a:off x="2246" y="2201613"/>
        <a:ext cx="2406693" cy="1444016"/>
      </dsp:txXfrm>
    </dsp:sp>
    <dsp:sp modelId="{E93DF7F5-6807-4DFF-9361-C6DA1B0C0B24}">
      <dsp:nvSpPr>
        <dsp:cNvPr id="0" name=""/>
        <dsp:cNvSpPr/>
      </dsp:nvSpPr>
      <dsp:spPr>
        <a:xfrm>
          <a:off x="5367374" y="2877901"/>
          <a:ext cx="522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5615005" y="2920853"/>
        <a:ext cx="27676" cy="5535"/>
      </dsp:txXfrm>
    </dsp:sp>
    <dsp:sp modelId="{7321C2FC-5690-45CC-9012-5077E1ADA011}">
      <dsp:nvSpPr>
        <dsp:cNvPr id="0" name=""/>
        <dsp:cNvSpPr/>
      </dsp:nvSpPr>
      <dsp:spPr>
        <a:xfrm>
          <a:off x="2962480" y="2201613"/>
          <a:ext cx="2406693" cy="1444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7930" tIns="123788" rIns="117930" bIns="123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Justering efter granskning våren 2025</a:t>
          </a:r>
        </a:p>
      </dsp:txBody>
      <dsp:txXfrm>
        <a:off x="2962480" y="2201613"/>
        <a:ext cx="2406693" cy="1444016"/>
      </dsp:txXfrm>
    </dsp:sp>
    <dsp:sp modelId="{78090191-E812-4E7D-A40C-E003083059C5}">
      <dsp:nvSpPr>
        <dsp:cNvPr id="0" name=""/>
        <dsp:cNvSpPr/>
      </dsp:nvSpPr>
      <dsp:spPr>
        <a:xfrm>
          <a:off x="5922713" y="2201613"/>
          <a:ext cx="2406693" cy="1444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7930" tIns="123788" rIns="117930" bIns="123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Antagande hösten 2025</a:t>
          </a:r>
        </a:p>
      </dsp:txBody>
      <dsp:txXfrm>
        <a:off x="5922713" y="2201613"/>
        <a:ext cx="2406693" cy="144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4144003-08B8-D2F9-BEE1-1BE984EF5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241FCD4-BC39-D7C7-B76A-55CACF7AE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7A3D-1E1A-453E-96C3-AA0B65EBE1EB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B385E6-510B-27D3-DF2F-E8B743718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FAAA7C-7054-C913-48BB-FF26BA12E4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A332B-459D-4A47-B207-2583E458DA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9542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9BFC7-20ED-4045-9233-CA42A0154AB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307B-97BF-4447-A770-0E2D830599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8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363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6575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841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6938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E307B-97BF-4447-A770-0E2D830599E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92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E307B-97BF-4447-A770-0E2D830599E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9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Hänsyn och allmänna intressen  - visa vilka som finns</a:t>
            </a:r>
          </a:p>
          <a:p>
            <a:r>
              <a:rPr lang="sv-SE"/>
              <a:t>Kort beskriva vindkraft och solcellspark, vildmarksriket, gestaltad livsmiljö, lågpunktskartering/klimatförändringar, areella näringar – antal tomter </a:t>
            </a:r>
          </a:p>
          <a:p>
            <a:r>
              <a:rPr lang="sv-SE"/>
              <a:t>Gå mer in specifikt på de olika markanvändningsområdena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E307B-97BF-4447-A770-0E2D830599E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45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E307B-97BF-4447-A770-0E2D830599E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88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3808B-99D8-6880-B2DA-BBF96B32A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209680"/>
            <a:ext cx="11291888" cy="21050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CB2532-4C98-BA76-369B-CE2FF10DB1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3614744"/>
            <a:ext cx="11291888" cy="1440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56C4A8-C072-0675-7A4E-57F843E7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4BA-8CA1-43E9-846F-A1C05F12182D}" type="datetime1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4DEC1B-241F-9498-D597-747AF297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1EC771-122C-AEA4-361B-90D9FA1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473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2024-05-16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0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BBF2E43-7577-D47B-7C6E-5FBEF39D1B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2024-05-16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C0EBD792-482F-0BF4-AEEF-C322A7AAB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393" y="2287236"/>
            <a:ext cx="3619213" cy="18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5CA1CCF-1627-9A98-58DC-70006B19A4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215900" y="228599"/>
            <a:ext cx="11749088" cy="56467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56C4A8-C072-0675-7A4E-57F843E7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1D40-639A-4468-B5AA-B35F6F357341}" type="datetime1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4DEC1B-241F-9498-D597-747AF297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1EC771-122C-AEA4-361B-90D9FA1D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600D3EE7-15EA-89F9-EA49-6CCD130B7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1209680"/>
            <a:ext cx="11291888" cy="21050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FE3DE129-C0E0-1E4D-5F6B-5CBAB8EFC9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3614744"/>
            <a:ext cx="11291888" cy="1440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94206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5A2AE9-A914-E73C-84F4-C37CF9F7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808163"/>
            <a:ext cx="11291888" cy="38496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BD5DA4-4556-30BE-863B-CEC3C091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ABC3-54B2-4AAB-BDDB-3AA839E49310}" type="datetime1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980EC4-4D11-EF83-B624-723DD2E7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784BC2-3A5E-A85F-9A43-F5C13756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C419A8-2D83-94C4-22F9-CCA8E37DE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65049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0A542-B440-F338-FC91-791758EA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2020999"/>
            <a:ext cx="11291888" cy="275431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653A33-BB19-85CB-19CE-BAA414C415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4500" y="4802300"/>
            <a:ext cx="11291888" cy="85555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BD24B2-2C87-9FA6-511C-EEC14B3D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CB05-455A-4ADC-B8CE-1997C6EE2C6B}" type="datetime1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EA17A8-6586-3420-0322-EB938361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AD8F61-CE14-CCAB-AD29-AC37AB23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4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48E172-E5C0-B960-CF99-BA2F24B1F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50C938-A335-D9FE-66C6-3614920D1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5496" y="1825625"/>
            <a:ext cx="5410892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69D903-BE80-16F0-2A19-1EE775F8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1295-B03C-4A78-9696-8348E63F0AF7}" type="datetime1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51D3F1-B715-0CBE-BFEE-AE257246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5F0009-7FAF-C64B-3DB8-0E148753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19CC5B2-7B7E-B5E7-340A-4A33F064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079575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54CC55-1FC0-F31A-F30C-84EF2304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89" y="1808163"/>
            <a:ext cx="5427586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AFDC81-BF50-0EA8-9D7E-6836E512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88" y="2600325"/>
            <a:ext cx="5416829" cy="30575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05E0DE-9CF3-410C-C330-37F87BE7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739" y="1808163"/>
            <a:ext cx="5421649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4F56A1-FF4E-F478-4428-5FC4FFE45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4739" y="2600325"/>
            <a:ext cx="5421650" cy="30575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774DB09-23DB-7DD2-6CCA-C9898CCD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6839-D92F-4BD3-B2A9-A9BA506E9C5E}" type="datetime1">
              <a:rPr lang="sv-SE" smtClean="0"/>
              <a:t>2024-05-16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6E14D96-FF0A-4BA8-6CD5-1D0A4B21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AAB43C5-F26B-FD65-ABC4-E8CB7DFF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45501FB-4B9A-F648-2D2A-5103D2DC5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449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9C6034-52F3-0B17-F748-27D9471B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4CB5-2090-4D47-B90A-E443BFF6ABAA}" type="datetime1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1643B3-93C5-F13A-17DB-351B6E64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DD480A-212E-A77F-68A4-1062C0DA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2CD99249-45DF-8617-CA30-D0EE526DD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6096000" y="228600"/>
            <a:ext cx="5868988" cy="564673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0610CFB-F7CC-9852-5535-53B043F09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5450691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3EC636ED-1CFC-193B-A68C-EB91A56F7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615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EE1F3A-8AC5-C62F-420E-C61CE7D6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55AE-2B2F-400E-9612-CCE462099738}" type="datetime1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443C24-F7E7-D15C-52DD-E912C0C1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908986-82F6-E731-6676-4274D850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DD28CEF-7347-9370-9098-C834FF27D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452438"/>
            <a:ext cx="11291888" cy="1084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8733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533111-DD6A-51B6-CCA7-0650BD02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02A6-0531-42A3-83FC-DD42D9FA439F}" type="datetime1">
              <a:rPr lang="sv-SE" smtClean="0"/>
              <a:t>2024-05-16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289DFC0-073F-75EA-44BE-0B5DAC0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C3A1E7-07C9-80DB-8961-E7E02C7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bild 7">
            <a:extLst>
              <a:ext uri="{FF2B5EF4-FFF2-40B4-BE49-F238E27FC236}">
                <a16:creationId xmlns:a16="http://schemas.microsoft.com/office/drawing/2014/main" id="{9CAAEC43-E32B-9240-C246-2E5E877B7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215900" y="228599"/>
            <a:ext cx="11749088" cy="56467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96299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1A8378E-E4ED-D587-A637-78C4ED66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299"/>
            <a:ext cx="10515600" cy="10842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9789B8-D2E7-296B-1E8D-457CFBF02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8163"/>
            <a:ext cx="10515600" cy="3849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Nivå 1</a:t>
            </a:r>
          </a:p>
          <a:p>
            <a:pPr lvl="1"/>
            <a:r>
              <a:rPr lang="sv-SE"/>
              <a:t>Nivå 2</a:t>
            </a:r>
          </a:p>
          <a:p>
            <a:pPr lvl="2"/>
            <a:r>
              <a:rPr lang="sv-SE"/>
              <a:t>Nivå 3</a:t>
            </a:r>
          </a:p>
          <a:p>
            <a:pPr lvl="3"/>
            <a:r>
              <a:rPr lang="sv-SE"/>
              <a:t>Nivå 4</a:t>
            </a:r>
          </a:p>
          <a:p>
            <a:pPr lvl="4"/>
            <a:r>
              <a:rPr lang="sv-SE"/>
              <a:t>Nivå 5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EEF150-B5A7-A67E-74FE-FD602ABCB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7013" y="6337150"/>
            <a:ext cx="18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75B3DB3-4296-476C-BE94-BC8F202957A5}" type="datetime1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B6D5A-5FFF-81D5-F452-F77B8AB52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000" y="6335024"/>
            <a:ext cx="7272000" cy="29225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7EAE50-900F-AFFA-4FAA-7BDB4F2AA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2" y="6485400"/>
            <a:ext cx="180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55E820F-A968-4FCB-8F7B-574C087D088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13684BA9-3ADB-AE07-E1AB-D1353F050C90}"/>
              </a:ext>
            </a:extLst>
          </p:cNvPr>
          <p:cNvCxnSpPr>
            <a:cxnSpLocks/>
          </p:cNvCxnSpPr>
          <p:nvPr userDrawn="1"/>
        </p:nvCxnSpPr>
        <p:spPr>
          <a:xfrm>
            <a:off x="227013" y="6115050"/>
            <a:ext cx="1173797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EA921736-777A-A2D9-55E7-D1DD98339D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96354" y="6047922"/>
            <a:ext cx="1534899" cy="7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4" r:id="rId8"/>
    <p:sldLayoutId id="2147483658" r:id="rId9"/>
    <p:sldLayoutId id="2147483655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713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1115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stemtypsnitt normalt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225425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682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Systemtypsnitt normalt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indent="-255588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6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  <p15:guide id="13" orient="horz" pos="4176" userDrawn="1">
          <p15:clr>
            <a:srgbClr val="F26B43"/>
          </p15:clr>
        </p15:guide>
        <p15:guide id="14" orient="horz" pos="3701" userDrawn="1">
          <p15:clr>
            <a:srgbClr val="F26B43"/>
          </p15:clr>
        </p15:guide>
        <p15:guide id="15" pos="280" userDrawn="1">
          <p15:clr>
            <a:srgbClr val="F26B43"/>
          </p15:clr>
        </p15:guide>
        <p15:guide id="16" pos="7393" userDrawn="1">
          <p15:clr>
            <a:srgbClr val="F26B43"/>
          </p15:clr>
        </p15:guide>
        <p15:guide id="17" orient="horz" pos="285" userDrawn="1">
          <p15:clr>
            <a:srgbClr val="F26B43"/>
          </p15:clr>
        </p15:guide>
        <p15:guide id="18" orient="horz" pos="3564" userDrawn="1">
          <p15:clr>
            <a:srgbClr val="F26B43"/>
          </p15:clr>
        </p15:guide>
        <p15:guide id="1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arta.leksand.se/oversiktspla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jalvservice.leksand.se/oversikt/overview/32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utomhus, höst, landskap, himmel">
            <a:extLst>
              <a:ext uri="{FF2B5EF4-FFF2-40B4-BE49-F238E27FC236}">
                <a16:creationId xmlns:a16="http://schemas.microsoft.com/office/drawing/2014/main" id="{D8675AD4-1CDE-8EA9-3B14-2711C5A780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671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5F73C2C-D987-8D0E-9C3C-64C45343E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9940" y="696775"/>
            <a:ext cx="10752120" cy="5274362"/>
          </a:xfrm>
          <a:prstGeom prst="rect">
            <a:avLst/>
          </a:prstGeom>
          <a:solidFill>
            <a:srgbClr val="AFE3F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skärmbild, Rektangel, Electric blue, Grafik&#10;&#10;Automatiskt genererad beskrivning">
            <a:extLst>
              <a:ext uri="{FF2B5EF4-FFF2-40B4-BE49-F238E27FC236}">
                <a16:creationId xmlns:a16="http://schemas.microsoft.com/office/drawing/2014/main" id="{1799C4DA-E418-FF37-23F0-D1FEF64FB5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537175" y="435220"/>
            <a:ext cx="1328449" cy="1878789"/>
          </a:xfrm>
          <a:prstGeom prst="rect">
            <a:avLst/>
          </a:prstGeom>
        </p:spPr>
      </p:pic>
      <p:pic>
        <p:nvPicPr>
          <p:cNvPr id="11" name="Bildobjekt 10" descr="En bild som visar skärmbild, Rektangel, Electric blue, Grafik&#10;&#10;Automatiskt genererad beskrivning">
            <a:extLst>
              <a:ext uri="{FF2B5EF4-FFF2-40B4-BE49-F238E27FC236}">
                <a16:creationId xmlns:a16="http://schemas.microsoft.com/office/drawing/2014/main" id="{66C70798-7E9B-ADD3-3FDD-F48901B7BE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6" y="4420475"/>
            <a:ext cx="1328449" cy="187878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395BB23-3731-626B-7350-34BBF02439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9940" y="1909175"/>
            <a:ext cx="107521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rgbClr val="1A3964"/>
                </a:solidFill>
                <a:latin typeface="Playfair Display" panose="00000500000000000000" pitchFamily="2" charset="0"/>
              </a:rPr>
              <a:t>Översiktsplan 2025 </a:t>
            </a:r>
          </a:p>
          <a:p>
            <a:pPr algn="ctr"/>
            <a:r>
              <a:rPr lang="sv-SE" sz="4000" dirty="0">
                <a:solidFill>
                  <a:srgbClr val="1A3964"/>
                </a:solidFill>
                <a:latin typeface="Playfair Display" panose="00000500000000000000" pitchFamily="2" charset="0"/>
              </a:rPr>
              <a:t>Samråd - pensionärsrådet</a:t>
            </a:r>
          </a:p>
        </p:txBody>
      </p:sp>
      <p:pic>
        <p:nvPicPr>
          <p:cNvPr id="15" name="Bildobjekt 1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9A4FB26C-4B17-EB6A-9387-E58BDB1DB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520" y="3990078"/>
            <a:ext cx="3870958" cy="19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utomhus, höst, landskap, himmel&#10;&#10;Automatiskt genererad beskrivning">
            <a:extLst>
              <a:ext uri="{FF2B5EF4-FFF2-40B4-BE49-F238E27FC236}">
                <a16:creationId xmlns:a16="http://schemas.microsoft.com/office/drawing/2014/main" id="{D8675AD4-1CDE-8EA9-3B14-2711C5A780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671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5F73C2C-D987-8D0E-9C3C-64C45343EB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9940" y="730061"/>
            <a:ext cx="10752120" cy="5274362"/>
          </a:xfrm>
          <a:prstGeom prst="rect">
            <a:avLst/>
          </a:prstGeom>
          <a:solidFill>
            <a:srgbClr val="AFE3F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skärmbild, Rektangel, Electric blue, Grafik&#10;&#10;Automatiskt genererad beskrivning">
            <a:extLst>
              <a:ext uri="{FF2B5EF4-FFF2-40B4-BE49-F238E27FC236}">
                <a16:creationId xmlns:a16="http://schemas.microsoft.com/office/drawing/2014/main" id="{1799C4DA-E418-FF37-23F0-D1FEF64FB5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537175" y="435220"/>
            <a:ext cx="1328449" cy="1878789"/>
          </a:xfrm>
          <a:prstGeom prst="rect">
            <a:avLst/>
          </a:prstGeom>
        </p:spPr>
      </p:pic>
      <p:pic>
        <p:nvPicPr>
          <p:cNvPr id="11" name="Bildobjekt 10" descr="En bild som visar skärmbild, Rektangel, Electric blue, Grafik&#10;&#10;Automatiskt genererad beskrivning">
            <a:extLst>
              <a:ext uri="{FF2B5EF4-FFF2-40B4-BE49-F238E27FC236}">
                <a16:creationId xmlns:a16="http://schemas.microsoft.com/office/drawing/2014/main" id="{66C70798-7E9B-ADD3-3FDD-F48901B7BE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6" y="4420475"/>
            <a:ext cx="1328449" cy="187878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395BB23-3731-626B-7350-34BBF02439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9940" y="2303066"/>
            <a:ext cx="10752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>
                <a:solidFill>
                  <a:srgbClr val="1A3964"/>
                </a:solidFill>
                <a:latin typeface="Playfair Display" panose="00000500000000000000" pitchFamily="2" charset="0"/>
              </a:rPr>
              <a:t>Frågor/funderingar?</a:t>
            </a:r>
          </a:p>
        </p:txBody>
      </p:sp>
      <p:pic>
        <p:nvPicPr>
          <p:cNvPr id="15" name="Bildobjekt 1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9A4FB26C-4B17-EB6A-9387-E58BDB1DB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520" y="3990078"/>
            <a:ext cx="3870958" cy="19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42E4CB8-3ED8-1317-5F32-CC076375C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0" y="1209680"/>
            <a:ext cx="11291888" cy="2105024"/>
          </a:xfrm>
        </p:spPr>
        <p:txBody>
          <a:bodyPr anchor="b">
            <a:normAutofit/>
          </a:bodyPr>
          <a:lstStyle/>
          <a:p>
            <a:r>
              <a:rPr lang="sv-SE" sz="8000" dirty="0">
                <a:latin typeface="Playfair Display" pitchFamily="2" charset="0"/>
              </a:rPr>
              <a:t>Syfte med samråd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05FCA0-5DA2-2973-1AE6-8A8195E01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500" y="3614744"/>
            <a:ext cx="11291888" cy="1440000"/>
          </a:xfrm>
        </p:spPr>
        <p:txBody>
          <a:bodyPr>
            <a:normAutofit/>
          </a:bodyPr>
          <a:lstStyle/>
          <a:p>
            <a:endParaRPr lang="sv-SE" sz="1800" b="0" i="0" dirty="0">
              <a:effectLst/>
            </a:endParaRPr>
          </a:p>
          <a:p>
            <a:r>
              <a:rPr lang="sv-SE" sz="1800" b="0" i="0" dirty="0">
                <a:effectLst/>
              </a:rPr>
              <a:t>Syftet med samrådet är att ge möjlighet till synpunkter på planförslaget, från kommunmedborgare, myndigheter, grannkommuner med flera. Efter avslutad samrådstid kommer dessa synpunkter sammanställas, besvaras och eventuella justeringar i översiktsplanen görs.</a:t>
            </a:r>
          </a:p>
          <a:p>
            <a:r>
              <a:rPr lang="sv-SE" sz="1800" b="1" i="0" dirty="0">
                <a:effectLst/>
              </a:rPr>
              <a:t>Samrådet pågår mellan den 26 mars till och med den 26 juni 2024.</a:t>
            </a:r>
          </a:p>
          <a:p>
            <a:endParaRPr lang="sv-SE" sz="1800" dirty="0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7E75107D-7781-3991-F736-EC76BD06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55E820F-A968-4FCB-8F7B-574C087D0881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78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B33DA5-8620-B26F-5A68-D20CD143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341" y="1825625"/>
            <a:ext cx="4216400" cy="41636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0156B4-61CB-0CF6-C92A-920B547C5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5496" y="1825625"/>
            <a:ext cx="5410892" cy="3832225"/>
          </a:xfrm>
        </p:spPr>
        <p:txBody>
          <a:bodyPr>
            <a:normAutofit lnSpcReduction="10000"/>
          </a:bodyPr>
          <a:lstStyle/>
          <a:p>
            <a:r>
              <a:rPr lang="sv-SE" sz="1800"/>
              <a:t>Övergripande plan för mark-, vatten- och luftområden</a:t>
            </a:r>
          </a:p>
          <a:p>
            <a:r>
              <a:rPr lang="sv-SE" sz="1800"/>
              <a:t>Omfattar hela kommunens yta</a:t>
            </a:r>
          </a:p>
          <a:p>
            <a:r>
              <a:rPr lang="sv-SE" sz="1800"/>
              <a:t>Visar hur bebyggelsemiljön kan utvecklas och bevaras</a:t>
            </a:r>
          </a:p>
          <a:p>
            <a:r>
              <a:rPr lang="sv-SE" sz="1800"/>
              <a:t>Inte juridisk bindande för enskilda och myndigheter</a:t>
            </a:r>
          </a:p>
          <a:p>
            <a:r>
              <a:rPr lang="sv-SE" sz="1800"/>
              <a:t>Vägledande för efterföljande beslut</a:t>
            </a:r>
          </a:p>
          <a:p>
            <a:r>
              <a:rPr lang="sv-SE" sz="1800"/>
              <a:t>Ett politiskt handlingsprogram för den kommande utvecklingen av kommunen </a:t>
            </a:r>
          </a:p>
          <a:p>
            <a:r>
              <a:rPr lang="sv-SE" sz="1800"/>
              <a:t>Förenklar och effektiviserar plan- och bygglovsärenden</a:t>
            </a:r>
          </a:p>
          <a:p>
            <a:r>
              <a:rPr lang="sv-SE" sz="1800"/>
              <a:t>Överenskommelse mellan staten och kommunen om allmänna intressen</a:t>
            </a:r>
          </a:p>
          <a:p>
            <a:endParaRPr lang="sv-SE" sz="150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EA670E4-5525-8098-F87B-DF355E3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2" y="6485400"/>
            <a:ext cx="180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5E820F-A968-4FCB-8F7B-574C087D0881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3AA61B-97FC-4C2E-B9D1-2447F19A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1084264"/>
          </a:xfrm>
        </p:spPr>
        <p:txBody>
          <a:bodyPr anchor="b">
            <a:normAutofit/>
          </a:bodyPr>
          <a:lstStyle/>
          <a:p>
            <a:r>
              <a:rPr lang="sv-SE">
                <a:latin typeface="Playfair Display" panose="00000500000000000000" pitchFamily="2" charset="0"/>
              </a:rPr>
              <a:t>Vad är en översiktsplan?</a:t>
            </a:r>
          </a:p>
        </p:txBody>
      </p:sp>
    </p:spTree>
    <p:extLst>
      <p:ext uri="{BB962C8B-B14F-4D97-AF65-F5344CB8AC3E}">
        <p14:creationId xmlns:p14="http://schemas.microsoft.com/office/powerpoint/2010/main" val="148855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9C2F4B9-A7AC-D553-44CE-CAC04C6C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088" y="1808163"/>
            <a:ext cx="9978071" cy="696912"/>
          </a:xfrm>
        </p:spPr>
        <p:txBody>
          <a:bodyPr anchor="b">
            <a:normAutofit/>
          </a:bodyPr>
          <a:lstStyle/>
          <a:p>
            <a:r>
              <a:rPr lang="sv-SE" dirty="0"/>
              <a:t>Fokusgrupper ca 90 personer och 3322 digitala synpunkter </a:t>
            </a:r>
          </a:p>
          <a:p>
            <a:endParaRPr lang="en-US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79D4085-5DB4-F248-49CA-B8BBF039E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088" y="2600325"/>
            <a:ext cx="5416829" cy="3057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500" dirty="0">
                <a:effectLst/>
              </a:rPr>
              <a:t>Under perioden 7 november till 5 december 2022 genomfördes 10 dialogmöten med följande grupper;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Klass 5 Insjön och Excel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Brottsförebyggande rådet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Handikapprådet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Pensionärsrådet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Kommunbygderådet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Samverkansgrupp näringslivet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SFI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Gymnasiet</a:t>
            </a: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SE" sz="1500" dirty="0">
                <a:effectLst/>
              </a:rPr>
              <a:t>Småbarnsföräldrar</a:t>
            </a:r>
          </a:p>
          <a:p>
            <a:endParaRPr lang="sv-SE" sz="15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2A0A0F8-D76E-54BD-A75D-0E3AE724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5304"/>
          <a:stretch/>
        </p:blipFill>
        <p:spPr>
          <a:xfrm>
            <a:off x="6314739" y="2600325"/>
            <a:ext cx="5421650" cy="3057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5F11FE9-1F89-E8A6-1F5F-921DEF8B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2" y="6485400"/>
            <a:ext cx="180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5E820F-A968-4FCB-8F7B-574C087D0881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1118E88-74CA-FA77-C4E3-CE43134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1084264"/>
          </a:xfrm>
        </p:spPr>
        <p:txBody>
          <a:bodyPr anchor="b">
            <a:normAutofit/>
          </a:bodyPr>
          <a:lstStyle/>
          <a:p>
            <a:r>
              <a:rPr lang="sv-SE"/>
              <a:t>Tidig dialog och dess resultat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8D172A0-03FB-3067-1F0C-B7F8895A17EA}"/>
              </a:ext>
            </a:extLst>
          </p:cNvPr>
          <p:cNvSpPr txBox="1"/>
          <p:nvPr/>
        </p:nvSpPr>
        <p:spPr>
          <a:xfrm rot="577131">
            <a:off x="9516594" y="553099"/>
            <a:ext cx="6117336" cy="196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ts val="1000"/>
              <a:tabLst>
                <a:tab pos="457200" algn="l"/>
              </a:tabLst>
            </a:pPr>
            <a:r>
              <a:rPr lang="sv-SE" sz="16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65+ år: 17.92%</a:t>
            </a:r>
            <a:endParaRPr lang="sv-SE" sz="1600" kern="100" dirty="0">
              <a:effectLst/>
              <a:highlight>
                <a:srgbClr val="FFFF00"/>
              </a:highlight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sv-SE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46-64 år: 36.07%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sv-SE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31-45 år: 25.58%</a:t>
            </a:r>
            <a:endParaRPr lang="sv-SE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sv-SE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19-30 år: 8.94%</a:t>
            </a:r>
            <a:endParaRPr lang="sv-SE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SzPts val="1000"/>
              <a:tabLst>
                <a:tab pos="457200" algn="l"/>
              </a:tabLst>
            </a:pPr>
            <a:r>
              <a:rPr lang="sv-SE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13-18 år: 2.67%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sv-SE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0-12 år: 5.07%</a:t>
            </a:r>
            <a:endParaRPr lang="sv-SE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sv-SE" sz="16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Vill inte ange: 3.75%</a:t>
            </a:r>
            <a:endParaRPr lang="sv-SE" sz="16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8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17CAF3-4A1D-D8FB-27F7-B0721AC6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2" y="6485400"/>
            <a:ext cx="180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5E820F-A968-4FCB-8F7B-574C087D0881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150C164-7B21-4016-E6BB-E2C68284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1084264"/>
          </a:xfrm>
        </p:spPr>
        <p:txBody>
          <a:bodyPr anchor="b">
            <a:normAutofit/>
          </a:bodyPr>
          <a:lstStyle/>
          <a:p>
            <a:r>
              <a:rPr lang="sv-SE" dirty="0"/>
              <a:t>Vad sa ni sist vi träffades?</a:t>
            </a:r>
          </a:p>
        </p:txBody>
      </p:sp>
      <p:graphicFrame>
        <p:nvGraphicFramePr>
          <p:cNvPr id="10" name="Platshållare för innehåll 2">
            <a:extLst>
              <a:ext uri="{FF2B5EF4-FFF2-40B4-BE49-F238E27FC236}">
                <a16:creationId xmlns:a16="http://schemas.microsoft.com/office/drawing/2014/main" id="{D7F77C5F-5F62-FB0B-0313-E2B0AA47F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862754"/>
              </p:ext>
            </p:extLst>
          </p:nvPr>
        </p:nvGraphicFramePr>
        <p:xfrm>
          <a:off x="444500" y="1808163"/>
          <a:ext cx="11291888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0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29E85F3-FA42-D320-CFED-2B38727C3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499" y="1825625"/>
            <a:ext cx="5418419" cy="3832225"/>
          </a:xfrm>
        </p:spPr>
        <p:txBody>
          <a:bodyPr>
            <a:normAutofit lnSpcReduction="10000"/>
          </a:bodyPr>
          <a:lstStyle/>
          <a:p>
            <a:r>
              <a:rPr lang="sv-SE"/>
              <a:t>Bebyggelsesstråk Insjön-Ål-Kilen, Rönnäs-Insjön samt större område </a:t>
            </a:r>
            <a:r>
              <a:rPr lang="sv-SE" err="1"/>
              <a:t>Leksand-Tälllberg</a:t>
            </a:r>
            <a:r>
              <a:rPr lang="sv-SE"/>
              <a:t> – både bostäder och verksamhetsområden</a:t>
            </a:r>
          </a:p>
          <a:p>
            <a:r>
              <a:rPr lang="sv-SE"/>
              <a:t>Verksamhetsområde Insjön</a:t>
            </a:r>
          </a:p>
          <a:p>
            <a:r>
              <a:rPr lang="sv-SE"/>
              <a:t>Söder om </a:t>
            </a:r>
            <a:r>
              <a:rPr lang="sv-SE" err="1"/>
              <a:t>Tunsta</a:t>
            </a:r>
            <a:r>
              <a:rPr lang="sv-SE"/>
              <a:t> och norr om Lummerhöjden</a:t>
            </a:r>
          </a:p>
          <a:p>
            <a:r>
              <a:rPr lang="sv-SE"/>
              <a:t>Utökning LIS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6B1039-CF3C-D66E-38AE-BE54EECC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96" y="1969671"/>
            <a:ext cx="5410892" cy="354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CF17650-875D-93A5-D716-27F2CA7A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2" y="6485400"/>
            <a:ext cx="180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5E820F-A968-4FCB-8F7B-574C087D0881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2DDF05F-4AB3-B6B7-18EE-28B66577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1084264"/>
          </a:xfrm>
        </p:spPr>
        <p:txBody>
          <a:bodyPr anchor="b">
            <a:normAutofit/>
          </a:bodyPr>
          <a:lstStyle/>
          <a:p>
            <a:r>
              <a:rPr lang="sv-SE">
                <a:latin typeface="Playfair Display" panose="00000500000000000000" pitchFamily="2" charset="0"/>
              </a:rPr>
              <a:t>Större förändringar från ÖP 2014</a:t>
            </a:r>
          </a:p>
        </p:txBody>
      </p:sp>
    </p:spTree>
    <p:extLst>
      <p:ext uri="{BB962C8B-B14F-4D97-AF65-F5344CB8AC3E}">
        <p14:creationId xmlns:p14="http://schemas.microsoft.com/office/powerpoint/2010/main" val="137007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9912A8E-B15C-90B6-2AC7-198FF66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012" y="6485400"/>
            <a:ext cx="1800000" cy="14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55E820F-A968-4FCB-8F7B-574C087D0881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5856FF5-CC06-7E17-66DE-9CC1F0A5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52438"/>
            <a:ext cx="11291888" cy="1084264"/>
          </a:xfrm>
        </p:spPr>
        <p:txBody>
          <a:bodyPr/>
          <a:lstStyle/>
          <a:p>
            <a:r>
              <a:rPr lang="sv-SE">
                <a:latin typeface="Playfair Display" panose="00000500000000000000" pitchFamily="2" charset="0"/>
              </a:rPr>
              <a:t>Var står vi i processen nu? </a:t>
            </a:r>
            <a:endParaRPr lang="en-US">
              <a:latin typeface="Playfair Display" panose="000005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943105-2406-3BA8-E6C8-22A2038D57B3}"/>
              </a:ext>
            </a:extLst>
          </p:cNvPr>
          <p:cNvGraphicFramePr/>
          <p:nvPr/>
        </p:nvGraphicFramePr>
        <p:xfrm>
          <a:off x="444500" y="1808163"/>
          <a:ext cx="11291888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B51D4209-9F2C-C495-00E7-454A9353BDC8}"/>
              </a:ext>
            </a:extLst>
          </p:cNvPr>
          <p:cNvSpPr txBox="1"/>
          <p:nvPr/>
        </p:nvSpPr>
        <p:spPr>
          <a:xfrm>
            <a:off x="8531352" y="694944"/>
            <a:ext cx="2825496" cy="830997"/>
          </a:xfrm>
          <a:prstGeom prst="rect">
            <a:avLst/>
          </a:prstGeom>
          <a:noFill/>
          <a:ln>
            <a:gradFill>
              <a:gsLst>
                <a:gs pos="52392">
                  <a:srgbClr val="B3CCE6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sv-SE" sz="1600" i="1"/>
              <a:t>Samrådet kommer ske med samma fokusgrupper som tidiga dialogen samt chattar 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0CD1F54-3C8D-3F1B-B56C-F67ABEC67C10}"/>
              </a:ext>
            </a:extLst>
          </p:cNvPr>
          <p:cNvCxnSpPr/>
          <p:nvPr/>
        </p:nvCxnSpPr>
        <p:spPr>
          <a:xfrm flipH="1">
            <a:off x="8193024" y="1609344"/>
            <a:ext cx="356616" cy="274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55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1485B99-3A2A-2CAD-B752-7631F0E6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8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FDEA830-B8AF-8F56-9034-4FF6CE43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58824"/>
            <a:ext cx="11291888" cy="1084264"/>
          </a:xfrm>
        </p:spPr>
        <p:txBody>
          <a:bodyPr>
            <a:normAutofit fontScale="90000"/>
          </a:bodyPr>
          <a:lstStyle/>
          <a:p>
            <a:r>
              <a:rPr lang="sv-SE">
                <a:latin typeface="Playfair Display" panose="00000500000000000000" pitchFamily="2" charset="0"/>
              </a:rPr>
              <a:t>Leksands kommuns digitala översiktsplan </a:t>
            </a:r>
          </a:p>
        </p:txBody>
      </p:sp>
      <p:pic>
        <p:nvPicPr>
          <p:cNvPr id="1026" name="Picture 2" descr="bild">
            <a:extLst>
              <a:ext uri="{FF2B5EF4-FFF2-40B4-BE49-F238E27FC236}">
                <a16:creationId xmlns:a16="http://schemas.microsoft.com/office/drawing/2014/main" id="{7BDCE45B-95F8-5683-3081-01C4680AAA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45" y="861650"/>
            <a:ext cx="3189590" cy="45115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E2B1DDA-BF2A-59B8-6D77-234D6C9EDEDE}"/>
              </a:ext>
            </a:extLst>
          </p:cNvPr>
          <p:cNvSpPr txBox="1"/>
          <p:nvPr/>
        </p:nvSpPr>
        <p:spPr>
          <a:xfrm>
            <a:off x="3833653" y="5429716"/>
            <a:ext cx="6115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>
                <a:hlinkClick r:id="rId4"/>
              </a:rPr>
              <a:t>https://karta.leksand.se/oversiktsplan/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25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A021551-A514-1562-EDC1-AB894EE2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hlinkClick r:id="rId2"/>
              </a:rPr>
              <a:t>https://sjalvservice.leksand.se/oversikt/overview/324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i="1" dirty="0"/>
              <a:t>Sprid gärna till vänner och bekanta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AE8CC67-2DEA-6684-F1E7-4EF6E91F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820F-A968-4FCB-8F7B-574C087D0881}" type="slidenum">
              <a:rPr lang="sv-SE" smtClean="0"/>
              <a:t>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754F410-26F6-EA32-99D2-A7B5C43E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Playfair Display" pitchFamily="2" charset="0"/>
              </a:rPr>
              <a:t>Lämna gärna formella synpunkter</a:t>
            </a:r>
          </a:p>
        </p:txBody>
      </p:sp>
    </p:spTree>
    <p:extLst>
      <p:ext uri="{BB962C8B-B14F-4D97-AF65-F5344CB8AC3E}">
        <p14:creationId xmlns:p14="http://schemas.microsoft.com/office/powerpoint/2010/main" val="2810283588"/>
      </p:ext>
    </p:extLst>
  </p:cSld>
  <p:clrMapOvr>
    <a:masterClrMapping/>
  </p:clrMapOvr>
</p:sld>
</file>

<file path=ppt/theme/theme1.xml><?xml version="1.0" encoding="utf-8"?>
<a:theme xmlns:a="http://schemas.openxmlformats.org/drawingml/2006/main" name="Leksands kommun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ksand PPT-mall" id="{7BDF7BF4-3CB3-054F-A30B-54B5E02577D4}" vid="{57F4052A-AD68-0D4E-BCA0-C1C94F45307C}"/>
    </a:ext>
  </a:extLst>
</a:theme>
</file>

<file path=ppt/theme/theme2.xml><?xml version="1.0" encoding="utf-8"?>
<a:theme xmlns:a="http://schemas.openxmlformats.org/drawingml/2006/main" name="Office-tema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Leksands_kommun_Colors">
      <a:dk1>
        <a:srgbClr val="000000"/>
      </a:dk1>
      <a:lt1>
        <a:srgbClr val="FFFFFF"/>
      </a:lt1>
      <a:dk2>
        <a:srgbClr val="003E65"/>
      </a:dk2>
      <a:lt2>
        <a:srgbClr val="E5E5E5"/>
      </a:lt2>
      <a:accent1>
        <a:srgbClr val="336699"/>
      </a:accent1>
      <a:accent2>
        <a:srgbClr val="FDC72F"/>
      </a:accent2>
      <a:accent3>
        <a:srgbClr val="6C757D"/>
      </a:accent3>
      <a:accent4>
        <a:srgbClr val="D24241"/>
      </a:accent4>
      <a:accent5>
        <a:srgbClr val="157EA8"/>
      </a:accent5>
      <a:accent6>
        <a:srgbClr val="6B7E0C"/>
      </a:accent6>
      <a:hlink>
        <a:srgbClr val="336699"/>
      </a:hlink>
      <a:folHlink>
        <a:srgbClr val="D24241"/>
      </a:folHlink>
    </a:clrScheme>
    <a:fontScheme name="Leksands_kommun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5933f-12d4-414b-a712-32908d853169">
      <Terms xmlns="http://schemas.microsoft.com/office/infopath/2007/PartnerControls"/>
    </lcf76f155ced4ddcb4097134ff3c332f>
    <SharedWithUsers xmlns="8148d9d8-3389-48de-ab10-a22695db2d1a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AD04D797410C40B3F7ED026498754D" ma:contentTypeVersion="14" ma:contentTypeDescription="Skapa ett nytt dokument." ma:contentTypeScope="" ma:versionID="1a5fea77f05e467dcfbc59efc62b655a">
  <xsd:schema xmlns:xsd="http://www.w3.org/2001/XMLSchema" xmlns:xs="http://www.w3.org/2001/XMLSchema" xmlns:p="http://schemas.microsoft.com/office/2006/metadata/properties" xmlns:ns2="cc15933f-12d4-414b-a712-32908d853169" xmlns:ns3="8148d9d8-3389-48de-ab10-a22695db2d1a" targetNamespace="http://schemas.microsoft.com/office/2006/metadata/properties" ma:root="true" ma:fieldsID="ac3e03763efa6b6cfa1fc9f79270c1ae" ns2:_="" ns3:_="">
    <xsd:import namespace="cc15933f-12d4-414b-a712-32908d853169"/>
    <xsd:import namespace="8148d9d8-3389-48de-ab10-a22695db2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5933f-12d4-414b-a712-32908d853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0f8ed883-be97-4bd1-a798-d0481460b2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8d9d8-3389-48de-ab10-a22695db2d1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F695C5-D3E1-415D-B131-28C87947DF39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148d9d8-3389-48de-ab10-a22695db2d1a"/>
    <ds:schemaRef ds:uri="cc15933f-12d4-414b-a712-32908d853169"/>
  </ds:schemaRefs>
</ds:datastoreItem>
</file>

<file path=customXml/itemProps2.xml><?xml version="1.0" encoding="utf-8"?>
<ds:datastoreItem xmlns:ds="http://schemas.openxmlformats.org/officeDocument/2006/customXml" ds:itemID="{D0536415-FFC2-4B91-BCEE-33540E028D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46BF68-5E1F-42B1-B0B0-E44001787F37}">
  <ds:schemaRefs>
    <ds:schemaRef ds:uri="8148d9d8-3389-48de-ab10-a22695db2d1a"/>
    <ds:schemaRef ds:uri="cc15933f-12d4-414b-a712-32908d8531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leksands-kommun_ppt-mall</Template>
  <TotalTime>126</TotalTime>
  <Words>443</Words>
  <Application>Microsoft Office PowerPoint</Application>
  <PresentationFormat>Bredbild</PresentationFormat>
  <Paragraphs>80</Paragraphs>
  <Slides>10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Playfair Display</vt:lpstr>
      <vt:lpstr>Systemtypsnitt normalt</vt:lpstr>
      <vt:lpstr>Wingdings</vt:lpstr>
      <vt:lpstr>Leksands kommun</vt:lpstr>
      <vt:lpstr>PowerPoint-presentation</vt:lpstr>
      <vt:lpstr>Syfte med samråd</vt:lpstr>
      <vt:lpstr>Vad är en översiktsplan?</vt:lpstr>
      <vt:lpstr>Tidig dialog och dess resultat </vt:lpstr>
      <vt:lpstr>Vad sa ni sist vi träffades?</vt:lpstr>
      <vt:lpstr>Större förändringar från ÖP 2014</vt:lpstr>
      <vt:lpstr>Var står vi i processen nu? </vt:lpstr>
      <vt:lpstr>Leksands kommuns digitala översiktsplan </vt:lpstr>
      <vt:lpstr>Lämna gärna formella synpunkter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Wiklund</dc:creator>
  <cp:lastModifiedBy>Helen Norling</cp:lastModifiedBy>
  <cp:revision>3</cp:revision>
  <dcterms:created xsi:type="dcterms:W3CDTF">2023-10-17T13:24:12Z</dcterms:created>
  <dcterms:modified xsi:type="dcterms:W3CDTF">2024-05-16T08:08:42Z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0x010100CBAD04D797410C40B3F7ED026498754D</vt:lpwstr>
  </property>
  <property fmtid="{D5CDD505-2E9C-101B-9397-08002B2CF9AE}" pid="3" name="MediaServiceImageTags">
    <vt:lpwstr/>
  </property>
  <property fmtid="{D5CDD505-2E9C-101B-9397-08002B2CF9AE}" pid="4" name="Order">
    <vt:r8>11200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